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5" r:id="rId3"/>
    <p:sldId id="276" r:id="rId4"/>
    <p:sldId id="277" r:id="rId5"/>
    <p:sldId id="258" r:id="rId6"/>
    <p:sldId id="257" r:id="rId7"/>
    <p:sldId id="278" r:id="rId8"/>
    <p:sldId id="280" r:id="rId9"/>
    <p:sldId id="284" r:id="rId10"/>
    <p:sldId id="279" r:id="rId11"/>
    <p:sldId id="281" r:id="rId12"/>
    <p:sldId id="260" r:id="rId13"/>
    <p:sldId id="262" r:id="rId14"/>
    <p:sldId id="283" r:id="rId15"/>
    <p:sldId id="285" r:id="rId16"/>
    <p:sldId id="287" r:id="rId17"/>
    <p:sldId id="288" r:id="rId18"/>
    <p:sldId id="265" r:id="rId19"/>
    <p:sldId id="264" r:id="rId20"/>
    <p:sldId id="267" r:id="rId21"/>
    <p:sldId id="272" r:id="rId22"/>
    <p:sldId id="268" r:id="rId23"/>
    <p:sldId id="289" r:id="rId24"/>
    <p:sldId id="269" r:id="rId25"/>
    <p:sldId id="270" r:id="rId26"/>
    <p:sldId id="271" r:id="rId27"/>
    <p:sldId id="291" r:id="rId28"/>
    <p:sldId id="294" r:id="rId29"/>
    <p:sldId id="297" r:id="rId30"/>
    <p:sldId id="298" r:id="rId31"/>
    <p:sldId id="300" r:id="rId32"/>
    <p:sldId id="302" r:id="rId33"/>
    <p:sldId id="292" r:id="rId34"/>
    <p:sldId id="301" r:id="rId35"/>
    <p:sldId id="295" r:id="rId36"/>
    <p:sldId id="303" r:id="rId37"/>
    <p:sldId id="293" r:id="rId38"/>
    <p:sldId id="296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84" autoAdjust="0"/>
  </p:normalViewPr>
  <p:slideViewPr>
    <p:cSldViewPr snapToGrid="0">
      <p:cViewPr varScale="1">
        <p:scale>
          <a:sx n="63" d="100"/>
          <a:sy n="63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E7EBE1-1DFB-4904-864A-FD928B77545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46699E-AEA9-4ABF-9DDD-2FD851C20CDA}">
      <dgm:prSet/>
      <dgm:spPr/>
      <dgm:t>
        <a:bodyPr/>
        <a:lstStyle/>
        <a:p>
          <a:r>
            <a:rPr lang="en-GB" dirty="0"/>
            <a:t>Problem definition </a:t>
          </a:r>
          <a:endParaRPr lang="en-US" dirty="0"/>
        </a:p>
      </dgm:t>
    </dgm:pt>
    <dgm:pt modelId="{BEA3279E-7CC4-49D3-86DC-D5FA5FD46361}" type="parTrans" cxnId="{FC7DB3E2-E987-420A-9DD5-D771A2F28C4A}">
      <dgm:prSet/>
      <dgm:spPr/>
      <dgm:t>
        <a:bodyPr/>
        <a:lstStyle/>
        <a:p>
          <a:endParaRPr lang="en-US"/>
        </a:p>
      </dgm:t>
    </dgm:pt>
    <dgm:pt modelId="{EA7A499D-478B-4C18-865A-0FF57F75D75B}" type="sibTrans" cxnId="{FC7DB3E2-E987-420A-9DD5-D771A2F28C4A}">
      <dgm:prSet/>
      <dgm:spPr/>
      <dgm:t>
        <a:bodyPr/>
        <a:lstStyle/>
        <a:p>
          <a:endParaRPr lang="en-US"/>
        </a:p>
      </dgm:t>
    </dgm:pt>
    <dgm:pt modelId="{3A365F91-F26D-486D-93A3-05FAA956357C}">
      <dgm:prSet/>
      <dgm:spPr/>
      <dgm:t>
        <a:bodyPr/>
        <a:lstStyle/>
        <a:p>
          <a:r>
            <a:rPr lang="en-GB"/>
            <a:t>EDA analysis on the data provided</a:t>
          </a:r>
          <a:endParaRPr lang="en-US"/>
        </a:p>
      </dgm:t>
    </dgm:pt>
    <dgm:pt modelId="{E513C098-160D-40E2-A582-E443063F86C1}" type="parTrans" cxnId="{3BD404B4-8344-488D-9B53-F16A7BA96F83}">
      <dgm:prSet/>
      <dgm:spPr/>
      <dgm:t>
        <a:bodyPr/>
        <a:lstStyle/>
        <a:p>
          <a:endParaRPr lang="en-US"/>
        </a:p>
      </dgm:t>
    </dgm:pt>
    <dgm:pt modelId="{825722EF-311D-4E29-966F-95B56DA57A32}" type="sibTrans" cxnId="{3BD404B4-8344-488D-9B53-F16A7BA96F83}">
      <dgm:prSet/>
      <dgm:spPr/>
      <dgm:t>
        <a:bodyPr/>
        <a:lstStyle/>
        <a:p>
          <a:endParaRPr lang="en-US"/>
        </a:p>
      </dgm:t>
    </dgm:pt>
    <dgm:pt modelId="{055277C9-17D1-4BDB-A0BA-89295FEDE298}">
      <dgm:prSet/>
      <dgm:spPr/>
      <dgm:t>
        <a:bodyPr/>
        <a:lstStyle/>
        <a:p>
          <a:r>
            <a:rPr lang="en-GB"/>
            <a:t>Visualization </a:t>
          </a:r>
          <a:endParaRPr lang="en-US"/>
        </a:p>
      </dgm:t>
    </dgm:pt>
    <dgm:pt modelId="{FB3A4C9A-3F44-41E4-AAD0-40ED4CA9E2CD}" type="parTrans" cxnId="{0BDC92A3-A6D6-437B-993D-39E624BDB685}">
      <dgm:prSet/>
      <dgm:spPr/>
      <dgm:t>
        <a:bodyPr/>
        <a:lstStyle/>
        <a:p>
          <a:endParaRPr lang="en-US"/>
        </a:p>
      </dgm:t>
    </dgm:pt>
    <dgm:pt modelId="{19B4D313-29D0-447F-9813-46A27B72FA40}" type="sibTrans" cxnId="{0BDC92A3-A6D6-437B-993D-39E624BDB685}">
      <dgm:prSet/>
      <dgm:spPr/>
      <dgm:t>
        <a:bodyPr/>
        <a:lstStyle/>
        <a:p>
          <a:endParaRPr lang="en-US"/>
        </a:p>
      </dgm:t>
    </dgm:pt>
    <dgm:pt modelId="{164E43C6-3CAA-4AD7-BDAE-D2240CA37C48}">
      <dgm:prSet/>
      <dgm:spPr/>
      <dgm:t>
        <a:bodyPr/>
        <a:lstStyle/>
        <a:p>
          <a:r>
            <a:rPr lang="en-GB"/>
            <a:t>Supervised Approach Q1</a:t>
          </a:r>
          <a:endParaRPr lang="en-US"/>
        </a:p>
      </dgm:t>
    </dgm:pt>
    <dgm:pt modelId="{01521CA5-7839-44DC-B7EF-31B9AAAC4928}" type="parTrans" cxnId="{CA19CC23-679F-4768-8E63-ABA8C1F1E9D2}">
      <dgm:prSet/>
      <dgm:spPr/>
      <dgm:t>
        <a:bodyPr/>
        <a:lstStyle/>
        <a:p>
          <a:endParaRPr lang="en-US"/>
        </a:p>
      </dgm:t>
    </dgm:pt>
    <dgm:pt modelId="{1DBA7767-7EE7-48EC-81F6-3FE2DACF82E3}" type="sibTrans" cxnId="{CA19CC23-679F-4768-8E63-ABA8C1F1E9D2}">
      <dgm:prSet/>
      <dgm:spPr/>
      <dgm:t>
        <a:bodyPr/>
        <a:lstStyle/>
        <a:p>
          <a:endParaRPr lang="en-US"/>
        </a:p>
      </dgm:t>
    </dgm:pt>
    <dgm:pt modelId="{6D24ABCE-198A-4DC1-BE2E-8E31AE70BEDF}">
      <dgm:prSet/>
      <dgm:spPr/>
      <dgm:t>
        <a:bodyPr/>
        <a:lstStyle/>
        <a:p>
          <a:r>
            <a:rPr lang="en-GB"/>
            <a:t>Preprocessing and Features Engineering</a:t>
          </a:r>
          <a:endParaRPr lang="en-US"/>
        </a:p>
      </dgm:t>
    </dgm:pt>
    <dgm:pt modelId="{C4A1DB38-3759-4233-8216-A4DD063886DA}" type="parTrans" cxnId="{1019B0B2-9B7F-435D-8621-EB0F3D1F9416}">
      <dgm:prSet/>
      <dgm:spPr/>
      <dgm:t>
        <a:bodyPr/>
        <a:lstStyle/>
        <a:p>
          <a:endParaRPr lang="en-US"/>
        </a:p>
      </dgm:t>
    </dgm:pt>
    <dgm:pt modelId="{676D3424-26AB-4565-B6DE-8BE641AF9B05}" type="sibTrans" cxnId="{1019B0B2-9B7F-435D-8621-EB0F3D1F9416}">
      <dgm:prSet/>
      <dgm:spPr/>
      <dgm:t>
        <a:bodyPr/>
        <a:lstStyle/>
        <a:p>
          <a:endParaRPr lang="en-US"/>
        </a:p>
      </dgm:t>
    </dgm:pt>
    <dgm:pt modelId="{B2E41454-05D7-4C11-9136-514F50F9ECF4}">
      <dgm:prSet/>
      <dgm:spPr/>
      <dgm:t>
        <a:bodyPr/>
        <a:lstStyle/>
        <a:p>
          <a:r>
            <a:rPr lang="en-GB"/>
            <a:t>Supervised Approach models Q2</a:t>
          </a:r>
          <a:endParaRPr lang="en-US"/>
        </a:p>
      </dgm:t>
    </dgm:pt>
    <dgm:pt modelId="{8250A176-E8EE-4B5F-B2C8-FC05D6391DF2}" type="parTrans" cxnId="{FB026842-40D3-42B8-BF27-BCF088C2F4E8}">
      <dgm:prSet/>
      <dgm:spPr/>
      <dgm:t>
        <a:bodyPr/>
        <a:lstStyle/>
        <a:p>
          <a:endParaRPr lang="en-US"/>
        </a:p>
      </dgm:t>
    </dgm:pt>
    <dgm:pt modelId="{A3501F0B-40E6-48F0-A781-B7A4EBB86B9F}" type="sibTrans" cxnId="{FB026842-40D3-42B8-BF27-BCF088C2F4E8}">
      <dgm:prSet/>
      <dgm:spPr/>
      <dgm:t>
        <a:bodyPr/>
        <a:lstStyle/>
        <a:p>
          <a:endParaRPr lang="en-US"/>
        </a:p>
      </dgm:t>
    </dgm:pt>
    <dgm:pt modelId="{BFBF7C33-26FA-4796-A4B6-AC0BC0124845}">
      <dgm:prSet/>
      <dgm:spPr/>
      <dgm:t>
        <a:bodyPr/>
        <a:lstStyle/>
        <a:p>
          <a:r>
            <a:rPr lang="en-GB"/>
            <a:t>Supervised Approach models Q3</a:t>
          </a:r>
          <a:endParaRPr lang="en-US"/>
        </a:p>
      </dgm:t>
    </dgm:pt>
    <dgm:pt modelId="{B82D789F-05C8-472A-AC12-7BDDC3090BF3}" type="parTrans" cxnId="{BE71E5BF-A9AF-4917-98E3-20F26B77BA3F}">
      <dgm:prSet/>
      <dgm:spPr/>
      <dgm:t>
        <a:bodyPr/>
        <a:lstStyle/>
        <a:p>
          <a:endParaRPr lang="en-US"/>
        </a:p>
      </dgm:t>
    </dgm:pt>
    <dgm:pt modelId="{F8F43F11-DA0D-4ADC-9C4A-2559ACA9D77E}" type="sibTrans" cxnId="{BE71E5BF-A9AF-4917-98E3-20F26B77BA3F}">
      <dgm:prSet/>
      <dgm:spPr/>
      <dgm:t>
        <a:bodyPr/>
        <a:lstStyle/>
        <a:p>
          <a:endParaRPr lang="en-US"/>
        </a:p>
      </dgm:t>
    </dgm:pt>
    <dgm:pt modelId="{F952CBCD-5F2C-4566-ABBF-15369692490F}">
      <dgm:prSet/>
      <dgm:spPr/>
      <dgm:t>
        <a:bodyPr/>
        <a:lstStyle/>
        <a:p>
          <a:r>
            <a:rPr lang="en-GB" dirty="0"/>
            <a:t>Unsupervised Approach model Q4</a:t>
          </a:r>
          <a:endParaRPr lang="en-US" dirty="0"/>
        </a:p>
      </dgm:t>
    </dgm:pt>
    <dgm:pt modelId="{BA4806C5-E234-456B-AC6D-1F5522BE5D6F}" type="parTrans" cxnId="{540FB948-6C07-4677-9261-D89C8D3EA01B}">
      <dgm:prSet/>
      <dgm:spPr/>
      <dgm:t>
        <a:bodyPr/>
        <a:lstStyle/>
        <a:p>
          <a:endParaRPr lang="en-US"/>
        </a:p>
      </dgm:t>
    </dgm:pt>
    <dgm:pt modelId="{E76407A1-977C-4D6E-8785-8106A1A6D68C}" type="sibTrans" cxnId="{540FB948-6C07-4677-9261-D89C8D3EA01B}">
      <dgm:prSet/>
      <dgm:spPr/>
      <dgm:t>
        <a:bodyPr/>
        <a:lstStyle/>
        <a:p>
          <a:endParaRPr lang="en-US"/>
        </a:p>
      </dgm:t>
    </dgm:pt>
    <dgm:pt modelId="{B7296955-BB67-4F5B-8D3F-769656A82762}">
      <dgm:prSet/>
      <dgm:spPr/>
      <dgm:t>
        <a:bodyPr/>
        <a:lstStyle/>
        <a:p>
          <a:r>
            <a:rPr lang="en-GB"/>
            <a:t>PKI model </a:t>
          </a:r>
          <a:endParaRPr lang="en-US"/>
        </a:p>
      </dgm:t>
    </dgm:pt>
    <dgm:pt modelId="{21B85462-14F7-4338-AD39-ED6372C7551F}" type="parTrans" cxnId="{B6F0DFD9-4F4A-4720-8523-0B8376A34655}">
      <dgm:prSet/>
      <dgm:spPr/>
      <dgm:t>
        <a:bodyPr/>
        <a:lstStyle/>
        <a:p>
          <a:endParaRPr lang="en-US"/>
        </a:p>
      </dgm:t>
    </dgm:pt>
    <dgm:pt modelId="{B49C7872-6773-4E6B-A555-95D79C6029ED}" type="sibTrans" cxnId="{B6F0DFD9-4F4A-4720-8523-0B8376A34655}">
      <dgm:prSet/>
      <dgm:spPr/>
      <dgm:t>
        <a:bodyPr/>
        <a:lstStyle/>
        <a:p>
          <a:endParaRPr lang="en-US"/>
        </a:p>
      </dgm:t>
    </dgm:pt>
    <dgm:pt modelId="{95507E41-DCCE-4863-96E1-D4A65E697760}">
      <dgm:prSet/>
      <dgm:spPr/>
      <dgm:t>
        <a:bodyPr/>
        <a:lstStyle/>
        <a:p>
          <a:r>
            <a:rPr lang="en-GB"/>
            <a:t>Hyperparameter tunning</a:t>
          </a:r>
          <a:endParaRPr lang="en-US"/>
        </a:p>
      </dgm:t>
    </dgm:pt>
    <dgm:pt modelId="{E6A7CD17-E90E-4854-BA85-6EA3EE9DFC70}" type="parTrans" cxnId="{E699D435-A573-4DDC-BD55-8984DFB7FA25}">
      <dgm:prSet/>
      <dgm:spPr/>
      <dgm:t>
        <a:bodyPr/>
        <a:lstStyle/>
        <a:p>
          <a:endParaRPr lang="en-US"/>
        </a:p>
      </dgm:t>
    </dgm:pt>
    <dgm:pt modelId="{5948AC82-7077-4821-9319-FC55647DD5FD}" type="sibTrans" cxnId="{E699D435-A573-4DDC-BD55-8984DFB7FA25}">
      <dgm:prSet/>
      <dgm:spPr/>
      <dgm:t>
        <a:bodyPr/>
        <a:lstStyle/>
        <a:p>
          <a:endParaRPr lang="en-US"/>
        </a:p>
      </dgm:t>
    </dgm:pt>
    <dgm:pt modelId="{273E8640-F05F-4CF1-A09E-0DCE557DBD77}" type="pres">
      <dgm:prSet presAssocID="{F4E7EBE1-1DFB-4904-864A-FD928B77545A}" presName="Name0" presStyleCnt="0">
        <dgm:presLayoutVars>
          <dgm:dir/>
          <dgm:resizeHandles val="exact"/>
        </dgm:presLayoutVars>
      </dgm:prSet>
      <dgm:spPr/>
    </dgm:pt>
    <dgm:pt modelId="{04DA0E48-1657-467D-A890-A6811295FDB9}" type="pres">
      <dgm:prSet presAssocID="{0146699E-AEA9-4ABF-9DDD-2FD851C20CDA}" presName="node" presStyleLbl="node1" presStyleIdx="0" presStyleCnt="10">
        <dgm:presLayoutVars>
          <dgm:bulletEnabled val="1"/>
        </dgm:presLayoutVars>
      </dgm:prSet>
      <dgm:spPr/>
    </dgm:pt>
    <dgm:pt modelId="{E41218EC-BEA3-4CFB-A332-6A5E254B5CF8}" type="pres">
      <dgm:prSet presAssocID="{EA7A499D-478B-4C18-865A-0FF57F75D75B}" presName="sibTrans" presStyleLbl="sibTrans1D1" presStyleIdx="0" presStyleCnt="9"/>
      <dgm:spPr/>
    </dgm:pt>
    <dgm:pt modelId="{69272C05-C285-458B-B113-2D1C9F3F9C59}" type="pres">
      <dgm:prSet presAssocID="{EA7A499D-478B-4C18-865A-0FF57F75D75B}" presName="connectorText" presStyleLbl="sibTrans1D1" presStyleIdx="0" presStyleCnt="9"/>
      <dgm:spPr/>
    </dgm:pt>
    <dgm:pt modelId="{306D4FB7-8F97-4B89-84C8-CBE3963AA158}" type="pres">
      <dgm:prSet presAssocID="{3A365F91-F26D-486D-93A3-05FAA956357C}" presName="node" presStyleLbl="node1" presStyleIdx="1" presStyleCnt="10">
        <dgm:presLayoutVars>
          <dgm:bulletEnabled val="1"/>
        </dgm:presLayoutVars>
      </dgm:prSet>
      <dgm:spPr/>
    </dgm:pt>
    <dgm:pt modelId="{C191705A-07E1-44CC-9FCF-02F1E5671B4E}" type="pres">
      <dgm:prSet presAssocID="{825722EF-311D-4E29-966F-95B56DA57A32}" presName="sibTrans" presStyleLbl="sibTrans1D1" presStyleIdx="1" presStyleCnt="9"/>
      <dgm:spPr/>
    </dgm:pt>
    <dgm:pt modelId="{6471067D-8D82-420A-A8CC-F82DAAB2A09A}" type="pres">
      <dgm:prSet presAssocID="{825722EF-311D-4E29-966F-95B56DA57A32}" presName="connectorText" presStyleLbl="sibTrans1D1" presStyleIdx="1" presStyleCnt="9"/>
      <dgm:spPr/>
    </dgm:pt>
    <dgm:pt modelId="{1F2ABC97-3668-4D28-A92A-394484C9CF13}" type="pres">
      <dgm:prSet presAssocID="{055277C9-17D1-4BDB-A0BA-89295FEDE298}" presName="node" presStyleLbl="node1" presStyleIdx="2" presStyleCnt="10">
        <dgm:presLayoutVars>
          <dgm:bulletEnabled val="1"/>
        </dgm:presLayoutVars>
      </dgm:prSet>
      <dgm:spPr/>
    </dgm:pt>
    <dgm:pt modelId="{C7958F54-F6E3-4188-A067-F9BC6296EAB8}" type="pres">
      <dgm:prSet presAssocID="{19B4D313-29D0-447F-9813-46A27B72FA40}" presName="sibTrans" presStyleLbl="sibTrans1D1" presStyleIdx="2" presStyleCnt="9"/>
      <dgm:spPr/>
    </dgm:pt>
    <dgm:pt modelId="{111B37F0-913F-46AC-BF7B-2497D18060E7}" type="pres">
      <dgm:prSet presAssocID="{19B4D313-29D0-447F-9813-46A27B72FA40}" presName="connectorText" presStyleLbl="sibTrans1D1" presStyleIdx="2" presStyleCnt="9"/>
      <dgm:spPr/>
    </dgm:pt>
    <dgm:pt modelId="{3560A142-6C43-4318-A31A-64E53C2F2B08}" type="pres">
      <dgm:prSet presAssocID="{164E43C6-3CAA-4AD7-BDAE-D2240CA37C48}" presName="node" presStyleLbl="node1" presStyleIdx="3" presStyleCnt="10">
        <dgm:presLayoutVars>
          <dgm:bulletEnabled val="1"/>
        </dgm:presLayoutVars>
      </dgm:prSet>
      <dgm:spPr/>
    </dgm:pt>
    <dgm:pt modelId="{AF4990F9-B081-4BBA-8024-4495EF6EE849}" type="pres">
      <dgm:prSet presAssocID="{1DBA7767-7EE7-48EC-81F6-3FE2DACF82E3}" presName="sibTrans" presStyleLbl="sibTrans1D1" presStyleIdx="3" presStyleCnt="9"/>
      <dgm:spPr/>
    </dgm:pt>
    <dgm:pt modelId="{CB2E0AAF-B385-473D-AB1E-1F3109046302}" type="pres">
      <dgm:prSet presAssocID="{1DBA7767-7EE7-48EC-81F6-3FE2DACF82E3}" presName="connectorText" presStyleLbl="sibTrans1D1" presStyleIdx="3" presStyleCnt="9"/>
      <dgm:spPr/>
    </dgm:pt>
    <dgm:pt modelId="{EDD64242-3F81-497B-B12D-2E74EA60F825}" type="pres">
      <dgm:prSet presAssocID="{6D24ABCE-198A-4DC1-BE2E-8E31AE70BEDF}" presName="node" presStyleLbl="node1" presStyleIdx="4" presStyleCnt="10">
        <dgm:presLayoutVars>
          <dgm:bulletEnabled val="1"/>
        </dgm:presLayoutVars>
      </dgm:prSet>
      <dgm:spPr/>
    </dgm:pt>
    <dgm:pt modelId="{3BD4FC5F-3174-4951-B35C-65D12ED0C3B6}" type="pres">
      <dgm:prSet presAssocID="{676D3424-26AB-4565-B6DE-8BE641AF9B05}" presName="sibTrans" presStyleLbl="sibTrans1D1" presStyleIdx="4" presStyleCnt="9"/>
      <dgm:spPr/>
    </dgm:pt>
    <dgm:pt modelId="{C3C4F425-840C-43ED-8983-6C1BDE2B7E15}" type="pres">
      <dgm:prSet presAssocID="{676D3424-26AB-4565-B6DE-8BE641AF9B05}" presName="connectorText" presStyleLbl="sibTrans1D1" presStyleIdx="4" presStyleCnt="9"/>
      <dgm:spPr/>
    </dgm:pt>
    <dgm:pt modelId="{2A17BF16-D46B-417E-8A7A-701022867033}" type="pres">
      <dgm:prSet presAssocID="{B2E41454-05D7-4C11-9136-514F50F9ECF4}" presName="node" presStyleLbl="node1" presStyleIdx="5" presStyleCnt="10">
        <dgm:presLayoutVars>
          <dgm:bulletEnabled val="1"/>
        </dgm:presLayoutVars>
      </dgm:prSet>
      <dgm:spPr/>
    </dgm:pt>
    <dgm:pt modelId="{90500BBA-F178-4BEF-8B78-8F170F773CB2}" type="pres">
      <dgm:prSet presAssocID="{A3501F0B-40E6-48F0-A781-B7A4EBB86B9F}" presName="sibTrans" presStyleLbl="sibTrans1D1" presStyleIdx="5" presStyleCnt="9"/>
      <dgm:spPr/>
    </dgm:pt>
    <dgm:pt modelId="{08B2AB8D-6ACE-4FCE-A2DA-3D5BAAAB34EE}" type="pres">
      <dgm:prSet presAssocID="{A3501F0B-40E6-48F0-A781-B7A4EBB86B9F}" presName="connectorText" presStyleLbl="sibTrans1D1" presStyleIdx="5" presStyleCnt="9"/>
      <dgm:spPr/>
    </dgm:pt>
    <dgm:pt modelId="{4CB50799-DDA0-40C1-ABCC-B71431B9C8FC}" type="pres">
      <dgm:prSet presAssocID="{BFBF7C33-26FA-4796-A4B6-AC0BC0124845}" presName="node" presStyleLbl="node1" presStyleIdx="6" presStyleCnt="10">
        <dgm:presLayoutVars>
          <dgm:bulletEnabled val="1"/>
        </dgm:presLayoutVars>
      </dgm:prSet>
      <dgm:spPr/>
    </dgm:pt>
    <dgm:pt modelId="{0B04C47E-AF65-4895-8FC4-8B4C16A983E8}" type="pres">
      <dgm:prSet presAssocID="{F8F43F11-DA0D-4ADC-9C4A-2559ACA9D77E}" presName="sibTrans" presStyleLbl="sibTrans1D1" presStyleIdx="6" presStyleCnt="9"/>
      <dgm:spPr/>
    </dgm:pt>
    <dgm:pt modelId="{15E25316-A8CD-4127-A111-669EBE8F390D}" type="pres">
      <dgm:prSet presAssocID="{F8F43F11-DA0D-4ADC-9C4A-2559ACA9D77E}" presName="connectorText" presStyleLbl="sibTrans1D1" presStyleIdx="6" presStyleCnt="9"/>
      <dgm:spPr/>
    </dgm:pt>
    <dgm:pt modelId="{AA307416-FE3F-4C28-AB3C-22640AD7E113}" type="pres">
      <dgm:prSet presAssocID="{F952CBCD-5F2C-4566-ABBF-15369692490F}" presName="node" presStyleLbl="node1" presStyleIdx="7" presStyleCnt="10">
        <dgm:presLayoutVars>
          <dgm:bulletEnabled val="1"/>
        </dgm:presLayoutVars>
      </dgm:prSet>
      <dgm:spPr/>
    </dgm:pt>
    <dgm:pt modelId="{1EF33A1F-1122-4834-8813-9EEC736697FA}" type="pres">
      <dgm:prSet presAssocID="{E76407A1-977C-4D6E-8785-8106A1A6D68C}" presName="sibTrans" presStyleLbl="sibTrans1D1" presStyleIdx="7" presStyleCnt="9"/>
      <dgm:spPr/>
    </dgm:pt>
    <dgm:pt modelId="{EA204AF3-3401-4F18-B953-A4B060AC3677}" type="pres">
      <dgm:prSet presAssocID="{E76407A1-977C-4D6E-8785-8106A1A6D68C}" presName="connectorText" presStyleLbl="sibTrans1D1" presStyleIdx="7" presStyleCnt="9"/>
      <dgm:spPr/>
    </dgm:pt>
    <dgm:pt modelId="{673DA7D0-6460-4B61-9B9B-3B79DC8079FF}" type="pres">
      <dgm:prSet presAssocID="{B7296955-BB67-4F5B-8D3F-769656A82762}" presName="node" presStyleLbl="node1" presStyleIdx="8" presStyleCnt="10">
        <dgm:presLayoutVars>
          <dgm:bulletEnabled val="1"/>
        </dgm:presLayoutVars>
      </dgm:prSet>
      <dgm:spPr/>
    </dgm:pt>
    <dgm:pt modelId="{7C6D2F75-CE1C-4EC0-836F-83E0A1E144C7}" type="pres">
      <dgm:prSet presAssocID="{B49C7872-6773-4E6B-A555-95D79C6029ED}" presName="sibTrans" presStyleLbl="sibTrans1D1" presStyleIdx="8" presStyleCnt="9"/>
      <dgm:spPr/>
    </dgm:pt>
    <dgm:pt modelId="{B9FE7F6D-5B1E-4E94-8A1E-1464FD0D6B3B}" type="pres">
      <dgm:prSet presAssocID="{B49C7872-6773-4E6B-A555-95D79C6029ED}" presName="connectorText" presStyleLbl="sibTrans1D1" presStyleIdx="8" presStyleCnt="9"/>
      <dgm:spPr/>
    </dgm:pt>
    <dgm:pt modelId="{5FD98536-AA07-48C8-8E5F-95061C30AEF3}" type="pres">
      <dgm:prSet presAssocID="{95507E41-DCCE-4863-96E1-D4A65E697760}" presName="node" presStyleLbl="node1" presStyleIdx="9" presStyleCnt="10">
        <dgm:presLayoutVars>
          <dgm:bulletEnabled val="1"/>
        </dgm:presLayoutVars>
      </dgm:prSet>
      <dgm:spPr/>
    </dgm:pt>
  </dgm:ptLst>
  <dgm:cxnLst>
    <dgm:cxn modelId="{7593D300-F406-4FDC-B77E-2ECDA75C77AD}" type="presOf" srcId="{EA7A499D-478B-4C18-865A-0FF57F75D75B}" destId="{E41218EC-BEA3-4CFB-A332-6A5E254B5CF8}" srcOrd="0" destOrd="0" presId="urn:microsoft.com/office/officeart/2016/7/layout/RepeatingBendingProcessNew"/>
    <dgm:cxn modelId="{695CD905-051B-4F9F-8B5E-53A76FA4E7CA}" type="presOf" srcId="{164E43C6-3CAA-4AD7-BDAE-D2240CA37C48}" destId="{3560A142-6C43-4318-A31A-64E53C2F2B08}" srcOrd="0" destOrd="0" presId="urn:microsoft.com/office/officeart/2016/7/layout/RepeatingBendingProcessNew"/>
    <dgm:cxn modelId="{A2CC6C0F-F3B0-4981-A851-2E700E36234C}" type="presOf" srcId="{1DBA7767-7EE7-48EC-81F6-3FE2DACF82E3}" destId="{CB2E0AAF-B385-473D-AB1E-1F3109046302}" srcOrd="1" destOrd="0" presId="urn:microsoft.com/office/officeart/2016/7/layout/RepeatingBendingProcessNew"/>
    <dgm:cxn modelId="{582C0E1C-AD3D-4F22-B9C2-A101B5AE72E7}" type="presOf" srcId="{F952CBCD-5F2C-4566-ABBF-15369692490F}" destId="{AA307416-FE3F-4C28-AB3C-22640AD7E113}" srcOrd="0" destOrd="0" presId="urn:microsoft.com/office/officeart/2016/7/layout/RepeatingBendingProcessNew"/>
    <dgm:cxn modelId="{702B2223-D426-4A5B-8C25-34B60259097C}" type="presOf" srcId="{95507E41-DCCE-4863-96E1-D4A65E697760}" destId="{5FD98536-AA07-48C8-8E5F-95061C30AEF3}" srcOrd="0" destOrd="0" presId="urn:microsoft.com/office/officeart/2016/7/layout/RepeatingBendingProcessNew"/>
    <dgm:cxn modelId="{CA19CC23-679F-4768-8E63-ABA8C1F1E9D2}" srcId="{F4E7EBE1-1DFB-4904-864A-FD928B77545A}" destId="{164E43C6-3CAA-4AD7-BDAE-D2240CA37C48}" srcOrd="3" destOrd="0" parTransId="{01521CA5-7839-44DC-B7EF-31B9AAAC4928}" sibTransId="{1DBA7767-7EE7-48EC-81F6-3FE2DACF82E3}"/>
    <dgm:cxn modelId="{DE1DB824-B500-4B4A-A677-F7E1F3A48C40}" type="presOf" srcId="{EA7A499D-478B-4C18-865A-0FF57F75D75B}" destId="{69272C05-C285-458B-B113-2D1C9F3F9C59}" srcOrd="1" destOrd="0" presId="urn:microsoft.com/office/officeart/2016/7/layout/RepeatingBendingProcessNew"/>
    <dgm:cxn modelId="{52726A2E-0867-439E-A744-3FDECB31E04B}" type="presOf" srcId="{E76407A1-977C-4D6E-8785-8106A1A6D68C}" destId="{EA204AF3-3401-4F18-B953-A4B060AC3677}" srcOrd="1" destOrd="0" presId="urn:microsoft.com/office/officeart/2016/7/layout/RepeatingBendingProcessNew"/>
    <dgm:cxn modelId="{E699D435-A573-4DDC-BD55-8984DFB7FA25}" srcId="{F4E7EBE1-1DFB-4904-864A-FD928B77545A}" destId="{95507E41-DCCE-4863-96E1-D4A65E697760}" srcOrd="9" destOrd="0" parTransId="{E6A7CD17-E90E-4854-BA85-6EA3EE9DFC70}" sibTransId="{5948AC82-7077-4821-9319-FC55647DD5FD}"/>
    <dgm:cxn modelId="{C98A1561-D9AE-481A-BE47-6F0C4CAFD974}" type="presOf" srcId="{B2E41454-05D7-4C11-9136-514F50F9ECF4}" destId="{2A17BF16-D46B-417E-8A7A-701022867033}" srcOrd="0" destOrd="0" presId="urn:microsoft.com/office/officeart/2016/7/layout/RepeatingBendingProcessNew"/>
    <dgm:cxn modelId="{FB026842-40D3-42B8-BF27-BCF088C2F4E8}" srcId="{F4E7EBE1-1DFB-4904-864A-FD928B77545A}" destId="{B2E41454-05D7-4C11-9136-514F50F9ECF4}" srcOrd="5" destOrd="0" parTransId="{8250A176-E8EE-4B5F-B2C8-FC05D6391DF2}" sibTransId="{A3501F0B-40E6-48F0-A781-B7A4EBB86B9F}"/>
    <dgm:cxn modelId="{762CFC42-CECC-4801-AC37-938780AA0D75}" type="presOf" srcId="{676D3424-26AB-4565-B6DE-8BE641AF9B05}" destId="{3BD4FC5F-3174-4951-B35C-65D12ED0C3B6}" srcOrd="0" destOrd="0" presId="urn:microsoft.com/office/officeart/2016/7/layout/RepeatingBendingProcessNew"/>
    <dgm:cxn modelId="{C9953B48-357B-4301-81C1-E133919C083D}" type="presOf" srcId="{B49C7872-6773-4E6B-A555-95D79C6029ED}" destId="{B9FE7F6D-5B1E-4E94-8A1E-1464FD0D6B3B}" srcOrd="1" destOrd="0" presId="urn:microsoft.com/office/officeart/2016/7/layout/RepeatingBendingProcessNew"/>
    <dgm:cxn modelId="{540FB948-6C07-4677-9261-D89C8D3EA01B}" srcId="{F4E7EBE1-1DFB-4904-864A-FD928B77545A}" destId="{F952CBCD-5F2C-4566-ABBF-15369692490F}" srcOrd="7" destOrd="0" parTransId="{BA4806C5-E234-456B-AC6D-1F5522BE5D6F}" sibTransId="{E76407A1-977C-4D6E-8785-8106A1A6D68C}"/>
    <dgm:cxn modelId="{875AC269-4D5C-427B-B3DF-EE940B58EB99}" type="presOf" srcId="{825722EF-311D-4E29-966F-95B56DA57A32}" destId="{C191705A-07E1-44CC-9FCF-02F1E5671B4E}" srcOrd="0" destOrd="0" presId="urn:microsoft.com/office/officeart/2016/7/layout/RepeatingBendingProcessNew"/>
    <dgm:cxn modelId="{A7686D6E-3159-4370-9A5C-CA6ADBA16554}" type="presOf" srcId="{825722EF-311D-4E29-966F-95B56DA57A32}" destId="{6471067D-8D82-420A-A8CC-F82DAAB2A09A}" srcOrd="1" destOrd="0" presId="urn:microsoft.com/office/officeart/2016/7/layout/RepeatingBendingProcessNew"/>
    <dgm:cxn modelId="{8B092450-492E-4448-A960-4B656F2140BC}" type="presOf" srcId="{676D3424-26AB-4565-B6DE-8BE641AF9B05}" destId="{C3C4F425-840C-43ED-8983-6C1BDE2B7E15}" srcOrd="1" destOrd="0" presId="urn:microsoft.com/office/officeart/2016/7/layout/RepeatingBendingProcessNew"/>
    <dgm:cxn modelId="{3B319B70-AA98-4000-BB3A-E25395A6C8CD}" type="presOf" srcId="{055277C9-17D1-4BDB-A0BA-89295FEDE298}" destId="{1F2ABC97-3668-4D28-A92A-394484C9CF13}" srcOrd="0" destOrd="0" presId="urn:microsoft.com/office/officeart/2016/7/layout/RepeatingBendingProcessNew"/>
    <dgm:cxn modelId="{0372BA54-674E-4B56-BD97-2B6B384186D1}" type="presOf" srcId="{1DBA7767-7EE7-48EC-81F6-3FE2DACF82E3}" destId="{AF4990F9-B081-4BBA-8024-4495EF6EE849}" srcOrd="0" destOrd="0" presId="urn:microsoft.com/office/officeart/2016/7/layout/RepeatingBendingProcessNew"/>
    <dgm:cxn modelId="{6A5E7558-6EE7-489D-BB6C-289871CACFC9}" type="presOf" srcId="{0146699E-AEA9-4ABF-9DDD-2FD851C20CDA}" destId="{04DA0E48-1657-467D-A890-A6811295FDB9}" srcOrd="0" destOrd="0" presId="urn:microsoft.com/office/officeart/2016/7/layout/RepeatingBendingProcessNew"/>
    <dgm:cxn modelId="{A3E91E7D-EF15-458A-A4C1-BE3A7C4B9082}" type="presOf" srcId="{F8F43F11-DA0D-4ADC-9C4A-2559ACA9D77E}" destId="{0B04C47E-AF65-4895-8FC4-8B4C16A983E8}" srcOrd="0" destOrd="0" presId="urn:microsoft.com/office/officeart/2016/7/layout/RepeatingBendingProcessNew"/>
    <dgm:cxn modelId="{5EED5286-C92C-426E-B4FD-2F1B85C700AB}" type="presOf" srcId="{19B4D313-29D0-447F-9813-46A27B72FA40}" destId="{C7958F54-F6E3-4188-A067-F9BC6296EAB8}" srcOrd="0" destOrd="0" presId="urn:microsoft.com/office/officeart/2016/7/layout/RepeatingBendingProcessNew"/>
    <dgm:cxn modelId="{53613788-F6B4-42B2-A901-614525B00810}" type="presOf" srcId="{A3501F0B-40E6-48F0-A781-B7A4EBB86B9F}" destId="{08B2AB8D-6ACE-4FCE-A2DA-3D5BAAAB34EE}" srcOrd="1" destOrd="0" presId="urn:microsoft.com/office/officeart/2016/7/layout/RepeatingBendingProcessNew"/>
    <dgm:cxn modelId="{4BC8238C-81BD-46E8-8DB2-F2BC46340F9F}" type="presOf" srcId="{E76407A1-977C-4D6E-8785-8106A1A6D68C}" destId="{1EF33A1F-1122-4834-8813-9EEC736697FA}" srcOrd="0" destOrd="0" presId="urn:microsoft.com/office/officeart/2016/7/layout/RepeatingBendingProcessNew"/>
    <dgm:cxn modelId="{3F639794-B744-4B86-A2B6-97E87FC474FF}" type="presOf" srcId="{B7296955-BB67-4F5B-8D3F-769656A82762}" destId="{673DA7D0-6460-4B61-9B9B-3B79DC8079FF}" srcOrd="0" destOrd="0" presId="urn:microsoft.com/office/officeart/2016/7/layout/RepeatingBendingProcessNew"/>
    <dgm:cxn modelId="{7883449A-E844-4276-A61E-21A65661D47E}" type="presOf" srcId="{F4E7EBE1-1DFB-4904-864A-FD928B77545A}" destId="{273E8640-F05F-4CF1-A09E-0DCE557DBD77}" srcOrd="0" destOrd="0" presId="urn:microsoft.com/office/officeart/2016/7/layout/RepeatingBendingProcessNew"/>
    <dgm:cxn modelId="{E70793A0-3D0A-40D1-8CFF-C34237714FAC}" type="presOf" srcId="{B49C7872-6773-4E6B-A555-95D79C6029ED}" destId="{7C6D2F75-CE1C-4EC0-836F-83E0A1E144C7}" srcOrd="0" destOrd="0" presId="urn:microsoft.com/office/officeart/2016/7/layout/RepeatingBendingProcessNew"/>
    <dgm:cxn modelId="{0BDC92A3-A6D6-437B-993D-39E624BDB685}" srcId="{F4E7EBE1-1DFB-4904-864A-FD928B77545A}" destId="{055277C9-17D1-4BDB-A0BA-89295FEDE298}" srcOrd="2" destOrd="0" parTransId="{FB3A4C9A-3F44-41E4-AAD0-40ED4CA9E2CD}" sibTransId="{19B4D313-29D0-447F-9813-46A27B72FA40}"/>
    <dgm:cxn modelId="{1019B0B2-9B7F-435D-8621-EB0F3D1F9416}" srcId="{F4E7EBE1-1DFB-4904-864A-FD928B77545A}" destId="{6D24ABCE-198A-4DC1-BE2E-8E31AE70BEDF}" srcOrd="4" destOrd="0" parTransId="{C4A1DB38-3759-4233-8216-A4DD063886DA}" sibTransId="{676D3424-26AB-4565-B6DE-8BE641AF9B05}"/>
    <dgm:cxn modelId="{3BD404B4-8344-488D-9B53-F16A7BA96F83}" srcId="{F4E7EBE1-1DFB-4904-864A-FD928B77545A}" destId="{3A365F91-F26D-486D-93A3-05FAA956357C}" srcOrd="1" destOrd="0" parTransId="{E513C098-160D-40E2-A582-E443063F86C1}" sibTransId="{825722EF-311D-4E29-966F-95B56DA57A32}"/>
    <dgm:cxn modelId="{0707ACB8-519A-49C4-9977-3F6D3DAC1753}" type="presOf" srcId="{BFBF7C33-26FA-4796-A4B6-AC0BC0124845}" destId="{4CB50799-DDA0-40C1-ABCC-B71431B9C8FC}" srcOrd="0" destOrd="0" presId="urn:microsoft.com/office/officeart/2016/7/layout/RepeatingBendingProcessNew"/>
    <dgm:cxn modelId="{BE71E5BF-A9AF-4917-98E3-20F26B77BA3F}" srcId="{F4E7EBE1-1DFB-4904-864A-FD928B77545A}" destId="{BFBF7C33-26FA-4796-A4B6-AC0BC0124845}" srcOrd="6" destOrd="0" parTransId="{B82D789F-05C8-472A-AC12-7BDDC3090BF3}" sibTransId="{F8F43F11-DA0D-4ADC-9C4A-2559ACA9D77E}"/>
    <dgm:cxn modelId="{533E50C4-9744-404A-84B8-E787E2B03A82}" type="presOf" srcId="{A3501F0B-40E6-48F0-A781-B7A4EBB86B9F}" destId="{90500BBA-F178-4BEF-8B78-8F170F773CB2}" srcOrd="0" destOrd="0" presId="urn:microsoft.com/office/officeart/2016/7/layout/RepeatingBendingProcessNew"/>
    <dgm:cxn modelId="{432640D1-FA5E-480B-9BE7-D6FC20F3C82E}" type="presOf" srcId="{3A365F91-F26D-486D-93A3-05FAA956357C}" destId="{306D4FB7-8F97-4B89-84C8-CBE3963AA158}" srcOrd="0" destOrd="0" presId="urn:microsoft.com/office/officeart/2016/7/layout/RepeatingBendingProcessNew"/>
    <dgm:cxn modelId="{AE24EAD7-AE96-4A31-B8F3-7E4CCE4D7C90}" type="presOf" srcId="{F8F43F11-DA0D-4ADC-9C4A-2559ACA9D77E}" destId="{15E25316-A8CD-4127-A111-669EBE8F390D}" srcOrd="1" destOrd="0" presId="urn:microsoft.com/office/officeart/2016/7/layout/RepeatingBendingProcessNew"/>
    <dgm:cxn modelId="{B6F0DFD9-4F4A-4720-8523-0B8376A34655}" srcId="{F4E7EBE1-1DFB-4904-864A-FD928B77545A}" destId="{B7296955-BB67-4F5B-8D3F-769656A82762}" srcOrd="8" destOrd="0" parTransId="{21B85462-14F7-4338-AD39-ED6372C7551F}" sibTransId="{B49C7872-6773-4E6B-A555-95D79C6029ED}"/>
    <dgm:cxn modelId="{7DFF61E2-813C-4318-BB32-7994BAC8F7E4}" type="presOf" srcId="{6D24ABCE-198A-4DC1-BE2E-8E31AE70BEDF}" destId="{EDD64242-3F81-497B-B12D-2E74EA60F825}" srcOrd="0" destOrd="0" presId="urn:microsoft.com/office/officeart/2016/7/layout/RepeatingBendingProcessNew"/>
    <dgm:cxn modelId="{FC7DB3E2-E987-420A-9DD5-D771A2F28C4A}" srcId="{F4E7EBE1-1DFB-4904-864A-FD928B77545A}" destId="{0146699E-AEA9-4ABF-9DDD-2FD851C20CDA}" srcOrd="0" destOrd="0" parTransId="{BEA3279E-7CC4-49D3-86DC-D5FA5FD46361}" sibTransId="{EA7A499D-478B-4C18-865A-0FF57F75D75B}"/>
    <dgm:cxn modelId="{C2F924F1-2C85-4BD0-AC85-9C4AE100BA5D}" type="presOf" srcId="{19B4D313-29D0-447F-9813-46A27B72FA40}" destId="{111B37F0-913F-46AC-BF7B-2497D18060E7}" srcOrd="1" destOrd="0" presId="urn:microsoft.com/office/officeart/2016/7/layout/RepeatingBendingProcessNew"/>
    <dgm:cxn modelId="{20FCE477-FBE1-4C08-9CC4-1EB5FAEE404E}" type="presParOf" srcId="{273E8640-F05F-4CF1-A09E-0DCE557DBD77}" destId="{04DA0E48-1657-467D-A890-A6811295FDB9}" srcOrd="0" destOrd="0" presId="urn:microsoft.com/office/officeart/2016/7/layout/RepeatingBendingProcessNew"/>
    <dgm:cxn modelId="{A341CD1F-4E5C-4F19-AE4C-7BC3275FB068}" type="presParOf" srcId="{273E8640-F05F-4CF1-A09E-0DCE557DBD77}" destId="{E41218EC-BEA3-4CFB-A332-6A5E254B5CF8}" srcOrd="1" destOrd="0" presId="urn:microsoft.com/office/officeart/2016/7/layout/RepeatingBendingProcessNew"/>
    <dgm:cxn modelId="{3BB2C025-FF5C-4A0D-8BC2-3DAAB754DBEB}" type="presParOf" srcId="{E41218EC-BEA3-4CFB-A332-6A5E254B5CF8}" destId="{69272C05-C285-458B-B113-2D1C9F3F9C59}" srcOrd="0" destOrd="0" presId="urn:microsoft.com/office/officeart/2016/7/layout/RepeatingBendingProcessNew"/>
    <dgm:cxn modelId="{405FF57F-725B-4C7F-B957-CD665B85B2C6}" type="presParOf" srcId="{273E8640-F05F-4CF1-A09E-0DCE557DBD77}" destId="{306D4FB7-8F97-4B89-84C8-CBE3963AA158}" srcOrd="2" destOrd="0" presId="urn:microsoft.com/office/officeart/2016/7/layout/RepeatingBendingProcessNew"/>
    <dgm:cxn modelId="{FB925623-54B3-42DA-8248-E713815DC029}" type="presParOf" srcId="{273E8640-F05F-4CF1-A09E-0DCE557DBD77}" destId="{C191705A-07E1-44CC-9FCF-02F1E5671B4E}" srcOrd="3" destOrd="0" presId="urn:microsoft.com/office/officeart/2016/7/layout/RepeatingBendingProcessNew"/>
    <dgm:cxn modelId="{1B1B7D72-BECF-4B15-85D3-721235DBC8FA}" type="presParOf" srcId="{C191705A-07E1-44CC-9FCF-02F1E5671B4E}" destId="{6471067D-8D82-420A-A8CC-F82DAAB2A09A}" srcOrd="0" destOrd="0" presId="urn:microsoft.com/office/officeart/2016/7/layout/RepeatingBendingProcessNew"/>
    <dgm:cxn modelId="{3DC1AC96-D661-4195-B6C3-8AC1CBE617AB}" type="presParOf" srcId="{273E8640-F05F-4CF1-A09E-0DCE557DBD77}" destId="{1F2ABC97-3668-4D28-A92A-394484C9CF13}" srcOrd="4" destOrd="0" presId="urn:microsoft.com/office/officeart/2016/7/layout/RepeatingBendingProcessNew"/>
    <dgm:cxn modelId="{CDFCD28E-B827-4AC2-8FE4-9CADD4A19B7A}" type="presParOf" srcId="{273E8640-F05F-4CF1-A09E-0DCE557DBD77}" destId="{C7958F54-F6E3-4188-A067-F9BC6296EAB8}" srcOrd="5" destOrd="0" presId="urn:microsoft.com/office/officeart/2016/7/layout/RepeatingBendingProcessNew"/>
    <dgm:cxn modelId="{A1A8F21C-5B5A-4EC4-A06C-E8E5894BC262}" type="presParOf" srcId="{C7958F54-F6E3-4188-A067-F9BC6296EAB8}" destId="{111B37F0-913F-46AC-BF7B-2497D18060E7}" srcOrd="0" destOrd="0" presId="urn:microsoft.com/office/officeart/2016/7/layout/RepeatingBendingProcessNew"/>
    <dgm:cxn modelId="{E5A2C00F-343D-4B93-A4EB-D0721BE4CC59}" type="presParOf" srcId="{273E8640-F05F-4CF1-A09E-0DCE557DBD77}" destId="{3560A142-6C43-4318-A31A-64E53C2F2B08}" srcOrd="6" destOrd="0" presId="urn:microsoft.com/office/officeart/2016/7/layout/RepeatingBendingProcessNew"/>
    <dgm:cxn modelId="{F38F0181-10DE-48AA-B2C3-D42E56428FBA}" type="presParOf" srcId="{273E8640-F05F-4CF1-A09E-0DCE557DBD77}" destId="{AF4990F9-B081-4BBA-8024-4495EF6EE849}" srcOrd="7" destOrd="0" presId="urn:microsoft.com/office/officeart/2016/7/layout/RepeatingBendingProcessNew"/>
    <dgm:cxn modelId="{01D3C33A-A796-4315-8D94-3063E65675D7}" type="presParOf" srcId="{AF4990F9-B081-4BBA-8024-4495EF6EE849}" destId="{CB2E0AAF-B385-473D-AB1E-1F3109046302}" srcOrd="0" destOrd="0" presId="urn:microsoft.com/office/officeart/2016/7/layout/RepeatingBendingProcessNew"/>
    <dgm:cxn modelId="{92631BBD-A6CE-49FE-ADFB-735E044A947A}" type="presParOf" srcId="{273E8640-F05F-4CF1-A09E-0DCE557DBD77}" destId="{EDD64242-3F81-497B-B12D-2E74EA60F825}" srcOrd="8" destOrd="0" presId="urn:microsoft.com/office/officeart/2016/7/layout/RepeatingBendingProcessNew"/>
    <dgm:cxn modelId="{5A631D70-6CF5-4830-9BAC-6590997836C2}" type="presParOf" srcId="{273E8640-F05F-4CF1-A09E-0DCE557DBD77}" destId="{3BD4FC5F-3174-4951-B35C-65D12ED0C3B6}" srcOrd="9" destOrd="0" presId="urn:microsoft.com/office/officeart/2016/7/layout/RepeatingBendingProcessNew"/>
    <dgm:cxn modelId="{2F7A69EE-28D1-46D6-8A38-491206254D07}" type="presParOf" srcId="{3BD4FC5F-3174-4951-B35C-65D12ED0C3B6}" destId="{C3C4F425-840C-43ED-8983-6C1BDE2B7E15}" srcOrd="0" destOrd="0" presId="urn:microsoft.com/office/officeart/2016/7/layout/RepeatingBendingProcessNew"/>
    <dgm:cxn modelId="{2029E976-2736-40A7-AF1B-61C10A3D368A}" type="presParOf" srcId="{273E8640-F05F-4CF1-A09E-0DCE557DBD77}" destId="{2A17BF16-D46B-417E-8A7A-701022867033}" srcOrd="10" destOrd="0" presId="urn:microsoft.com/office/officeart/2016/7/layout/RepeatingBendingProcessNew"/>
    <dgm:cxn modelId="{DD2BFFF4-E968-44BE-9005-78277D09A1A3}" type="presParOf" srcId="{273E8640-F05F-4CF1-A09E-0DCE557DBD77}" destId="{90500BBA-F178-4BEF-8B78-8F170F773CB2}" srcOrd="11" destOrd="0" presId="urn:microsoft.com/office/officeart/2016/7/layout/RepeatingBendingProcessNew"/>
    <dgm:cxn modelId="{550502C4-4B47-4D3A-B560-228B9045045D}" type="presParOf" srcId="{90500BBA-F178-4BEF-8B78-8F170F773CB2}" destId="{08B2AB8D-6ACE-4FCE-A2DA-3D5BAAAB34EE}" srcOrd="0" destOrd="0" presId="urn:microsoft.com/office/officeart/2016/7/layout/RepeatingBendingProcessNew"/>
    <dgm:cxn modelId="{AD296536-CD05-46BE-ACB2-B9B0007AAB9C}" type="presParOf" srcId="{273E8640-F05F-4CF1-A09E-0DCE557DBD77}" destId="{4CB50799-DDA0-40C1-ABCC-B71431B9C8FC}" srcOrd="12" destOrd="0" presId="urn:microsoft.com/office/officeart/2016/7/layout/RepeatingBendingProcessNew"/>
    <dgm:cxn modelId="{32051A5C-AFC5-438A-BECB-0ACD7C96EAEA}" type="presParOf" srcId="{273E8640-F05F-4CF1-A09E-0DCE557DBD77}" destId="{0B04C47E-AF65-4895-8FC4-8B4C16A983E8}" srcOrd="13" destOrd="0" presId="urn:microsoft.com/office/officeart/2016/7/layout/RepeatingBendingProcessNew"/>
    <dgm:cxn modelId="{E034C032-5BA3-4874-854E-1C04C8776EE2}" type="presParOf" srcId="{0B04C47E-AF65-4895-8FC4-8B4C16A983E8}" destId="{15E25316-A8CD-4127-A111-669EBE8F390D}" srcOrd="0" destOrd="0" presId="urn:microsoft.com/office/officeart/2016/7/layout/RepeatingBendingProcessNew"/>
    <dgm:cxn modelId="{0ED52D04-C705-4A88-909E-1D55AF17A2B2}" type="presParOf" srcId="{273E8640-F05F-4CF1-A09E-0DCE557DBD77}" destId="{AA307416-FE3F-4C28-AB3C-22640AD7E113}" srcOrd="14" destOrd="0" presId="urn:microsoft.com/office/officeart/2016/7/layout/RepeatingBendingProcessNew"/>
    <dgm:cxn modelId="{D8F1D8C3-FDB3-4022-93FC-142377269480}" type="presParOf" srcId="{273E8640-F05F-4CF1-A09E-0DCE557DBD77}" destId="{1EF33A1F-1122-4834-8813-9EEC736697FA}" srcOrd="15" destOrd="0" presId="urn:microsoft.com/office/officeart/2016/7/layout/RepeatingBendingProcessNew"/>
    <dgm:cxn modelId="{45182769-68A9-4C90-8637-620EF187D386}" type="presParOf" srcId="{1EF33A1F-1122-4834-8813-9EEC736697FA}" destId="{EA204AF3-3401-4F18-B953-A4B060AC3677}" srcOrd="0" destOrd="0" presId="urn:microsoft.com/office/officeart/2016/7/layout/RepeatingBendingProcessNew"/>
    <dgm:cxn modelId="{BDA52506-2FF3-4802-AE0B-039A6C90E388}" type="presParOf" srcId="{273E8640-F05F-4CF1-A09E-0DCE557DBD77}" destId="{673DA7D0-6460-4B61-9B9B-3B79DC8079FF}" srcOrd="16" destOrd="0" presId="urn:microsoft.com/office/officeart/2016/7/layout/RepeatingBendingProcessNew"/>
    <dgm:cxn modelId="{9D3BF345-60B6-4AC6-982F-A932F5321C80}" type="presParOf" srcId="{273E8640-F05F-4CF1-A09E-0DCE557DBD77}" destId="{7C6D2F75-CE1C-4EC0-836F-83E0A1E144C7}" srcOrd="17" destOrd="0" presId="urn:microsoft.com/office/officeart/2016/7/layout/RepeatingBendingProcessNew"/>
    <dgm:cxn modelId="{23B57523-8CE8-4A66-8BA1-C10BAE3C521F}" type="presParOf" srcId="{7C6D2F75-CE1C-4EC0-836F-83E0A1E144C7}" destId="{B9FE7F6D-5B1E-4E94-8A1E-1464FD0D6B3B}" srcOrd="0" destOrd="0" presId="urn:microsoft.com/office/officeart/2016/7/layout/RepeatingBendingProcessNew"/>
    <dgm:cxn modelId="{F3FD03F0-9CF0-409D-855A-168B8F8DD63A}" type="presParOf" srcId="{273E8640-F05F-4CF1-A09E-0DCE557DBD77}" destId="{5FD98536-AA07-48C8-8E5F-95061C30AEF3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98BFC3-8C5F-42E9-8EAF-EDE9A9814E0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722C9F-2860-41B1-8D5B-C6E921F2F0AE}" type="pres">
      <dgm:prSet presAssocID="{D998BFC3-8C5F-42E9-8EAF-EDE9A9814E05}" presName="diagram" presStyleCnt="0">
        <dgm:presLayoutVars>
          <dgm:dir/>
          <dgm:resizeHandles val="exact"/>
        </dgm:presLayoutVars>
      </dgm:prSet>
      <dgm:spPr/>
    </dgm:pt>
  </dgm:ptLst>
  <dgm:cxnLst>
    <dgm:cxn modelId="{B039D8AE-5E3B-4AC7-99C4-57933EED2455}" type="presOf" srcId="{D998BFC3-8C5F-42E9-8EAF-EDE9A9814E05}" destId="{5D722C9F-2860-41B1-8D5B-C6E921F2F0A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218EC-BEA3-4CFB-A332-6A5E254B5CF8}">
      <dsp:nvSpPr>
        <dsp:cNvPr id="0" name=""/>
        <dsp:cNvSpPr/>
      </dsp:nvSpPr>
      <dsp:spPr>
        <a:xfrm>
          <a:off x="2666251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1308" y="575922"/>
        <a:ext cx="22142" cy="4428"/>
      </dsp:txXfrm>
    </dsp:sp>
    <dsp:sp modelId="{04DA0E48-1657-467D-A890-A6811295FDB9}">
      <dsp:nvSpPr>
        <dsp:cNvPr id="0" name=""/>
        <dsp:cNvSpPr/>
      </dsp:nvSpPr>
      <dsp:spPr>
        <a:xfrm>
          <a:off x="742587" y="497"/>
          <a:ext cx="1925463" cy="11552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Problem definition </a:t>
          </a:r>
          <a:endParaRPr lang="en-US" sz="2000" kern="1200" dirty="0"/>
        </a:p>
      </dsp:txBody>
      <dsp:txXfrm>
        <a:off x="742587" y="497"/>
        <a:ext cx="1925463" cy="1155278"/>
      </dsp:txXfrm>
    </dsp:sp>
    <dsp:sp modelId="{C191705A-07E1-44CC-9FCF-02F1E5671B4E}">
      <dsp:nvSpPr>
        <dsp:cNvPr id="0" name=""/>
        <dsp:cNvSpPr/>
      </dsp:nvSpPr>
      <dsp:spPr>
        <a:xfrm>
          <a:off x="5034571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2">
              <a:hueOff val="-181920"/>
              <a:satOff val="-10491"/>
              <a:lumOff val="107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28" y="575922"/>
        <a:ext cx="22142" cy="4428"/>
      </dsp:txXfrm>
    </dsp:sp>
    <dsp:sp modelId="{306D4FB7-8F97-4B89-84C8-CBE3963AA158}">
      <dsp:nvSpPr>
        <dsp:cNvPr id="0" name=""/>
        <dsp:cNvSpPr/>
      </dsp:nvSpPr>
      <dsp:spPr>
        <a:xfrm>
          <a:off x="3110907" y="497"/>
          <a:ext cx="1925463" cy="1155278"/>
        </a:xfrm>
        <a:prstGeom prst="rect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EDA analysis on the data provided</a:t>
          </a:r>
          <a:endParaRPr lang="en-US" sz="2000" kern="1200"/>
        </a:p>
      </dsp:txBody>
      <dsp:txXfrm>
        <a:off x="3110907" y="497"/>
        <a:ext cx="1925463" cy="1155278"/>
      </dsp:txXfrm>
    </dsp:sp>
    <dsp:sp modelId="{C7958F54-F6E3-4188-A067-F9BC6296EAB8}">
      <dsp:nvSpPr>
        <dsp:cNvPr id="0" name=""/>
        <dsp:cNvSpPr/>
      </dsp:nvSpPr>
      <dsp:spPr>
        <a:xfrm>
          <a:off x="7402892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7949" y="575922"/>
        <a:ext cx="22142" cy="4428"/>
      </dsp:txXfrm>
    </dsp:sp>
    <dsp:sp modelId="{1F2ABC97-3668-4D28-A92A-394484C9CF13}">
      <dsp:nvSpPr>
        <dsp:cNvPr id="0" name=""/>
        <dsp:cNvSpPr/>
      </dsp:nvSpPr>
      <dsp:spPr>
        <a:xfrm>
          <a:off x="5479228" y="497"/>
          <a:ext cx="1925463" cy="1155278"/>
        </a:xfrm>
        <a:prstGeom prst="rect">
          <a:avLst/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Visualization </a:t>
          </a:r>
          <a:endParaRPr lang="en-US" sz="2000" kern="1200"/>
        </a:p>
      </dsp:txBody>
      <dsp:txXfrm>
        <a:off x="5479228" y="497"/>
        <a:ext cx="1925463" cy="1155278"/>
      </dsp:txXfrm>
    </dsp:sp>
    <dsp:sp modelId="{AF4990F9-B081-4BBA-8024-4495EF6EE849}">
      <dsp:nvSpPr>
        <dsp:cNvPr id="0" name=""/>
        <dsp:cNvSpPr/>
      </dsp:nvSpPr>
      <dsp:spPr>
        <a:xfrm>
          <a:off x="1705319" y="1153976"/>
          <a:ext cx="7104961" cy="412256"/>
        </a:xfrm>
        <a:custGeom>
          <a:avLst/>
          <a:gdLst/>
          <a:ahLst/>
          <a:cxnLst/>
          <a:rect l="0" t="0" r="0" b="0"/>
          <a:pathLst>
            <a:path>
              <a:moveTo>
                <a:pt x="7104961" y="0"/>
              </a:moveTo>
              <a:lnTo>
                <a:pt x="7104961" y="223228"/>
              </a:lnTo>
              <a:lnTo>
                <a:pt x="0" y="223228"/>
              </a:lnTo>
              <a:lnTo>
                <a:pt x="0" y="412256"/>
              </a:lnTo>
            </a:path>
          </a:pathLst>
        </a:custGeom>
        <a:noFill/>
        <a:ln w="6350" cap="flat" cmpd="sng" algn="ctr">
          <a:solidFill>
            <a:schemeClr val="accent2">
              <a:hueOff val="-545761"/>
              <a:satOff val="-31473"/>
              <a:lumOff val="32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9831" y="1357890"/>
        <a:ext cx="355937" cy="4428"/>
      </dsp:txXfrm>
    </dsp:sp>
    <dsp:sp modelId="{3560A142-6C43-4318-A31A-64E53C2F2B08}">
      <dsp:nvSpPr>
        <dsp:cNvPr id="0" name=""/>
        <dsp:cNvSpPr/>
      </dsp:nvSpPr>
      <dsp:spPr>
        <a:xfrm>
          <a:off x="7847548" y="497"/>
          <a:ext cx="1925463" cy="1155278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Supervised Approach Q1</a:t>
          </a:r>
          <a:endParaRPr lang="en-US" sz="2000" kern="1200"/>
        </a:p>
      </dsp:txBody>
      <dsp:txXfrm>
        <a:off x="7847548" y="497"/>
        <a:ext cx="1925463" cy="1155278"/>
      </dsp:txXfrm>
    </dsp:sp>
    <dsp:sp modelId="{3BD4FC5F-3174-4951-B35C-65D12ED0C3B6}">
      <dsp:nvSpPr>
        <dsp:cNvPr id="0" name=""/>
        <dsp:cNvSpPr/>
      </dsp:nvSpPr>
      <dsp:spPr>
        <a:xfrm>
          <a:off x="2666251" y="2130552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1308" y="2174057"/>
        <a:ext cx="22142" cy="4428"/>
      </dsp:txXfrm>
    </dsp:sp>
    <dsp:sp modelId="{EDD64242-3F81-497B-B12D-2E74EA60F825}">
      <dsp:nvSpPr>
        <dsp:cNvPr id="0" name=""/>
        <dsp:cNvSpPr/>
      </dsp:nvSpPr>
      <dsp:spPr>
        <a:xfrm>
          <a:off x="742587" y="1598632"/>
          <a:ext cx="1925463" cy="1155278"/>
        </a:xfrm>
        <a:prstGeom prst="rect">
          <a:avLst/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Preprocessing and Features Engineering</a:t>
          </a:r>
          <a:endParaRPr lang="en-US" sz="2000" kern="1200"/>
        </a:p>
      </dsp:txBody>
      <dsp:txXfrm>
        <a:off x="742587" y="1598632"/>
        <a:ext cx="1925463" cy="1155278"/>
      </dsp:txXfrm>
    </dsp:sp>
    <dsp:sp modelId="{90500BBA-F178-4BEF-8B78-8F170F773CB2}">
      <dsp:nvSpPr>
        <dsp:cNvPr id="0" name=""/>
        <dsp:cNvSpPr/>
      </dsp:nvSpPr>
      <dsp:spPr>
        <a:xfrm>
          <a:off x="5034571" y="2130552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2">
              <a:hueOff val="-909602"/>
              <a:satOff val="-52455"/>
              <a:lumOff val="539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28" y="2174057"/>
        <a:ext cx="22142" cy="4428"/>
      </dsp:txXfrm>
    </dsp:sp>
    <dsp:sp modelId="{2A17BF16-D46B-417E-8A7A-701022867033}">
      <dsp:nvSpPr>
        <dsp:cNvPr id="0" name=""/>
        <dsp:cNvSpPr/>
      </dsp:nvSpPr>
      <dsp:spPr>
        <a:xfrm>
          <a:off x="3110907" y="1598632"/>
          <a:ext cx="1925463" cy="1155278"/>
        </a:xfrm>
        <a:prstGeom prst="rect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Supervised Approach models Q2</a:t>
          </a:r>
          <a:endParaRPr lang="en-US" sz="2000" kern="1200"/>
        </a:p>
      </dsp:txBody>
      <dsp:txXfrm>
        <a:off x="3110907" y="1598632"/>
        <a:ext cx="1925463" cy="1155278"/>
      </dsp:txXfrm>
    </dsp:sp>
    <dsp:sp modelId="{0B04C47E-AF65-4895-8FC4-8B4C16A983E8}">
      <dsp:nvSpPr>
        <dsp:cNvPr id="0" name=""/>
        <dsp:cNvSpPr/>
      </dsp:nvSpPr>
      <dsp:spPr>
        <a:xfrm>
          <a:off x="7402892" y="2130552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7949" y="2174057"/>
        <a:ext cx="22142" cy="4428"/>
      </dsp:txXfrm>
    </dsp:sp>
    <dsp:sp modelId="{4CB50799-DDA0-40C1-ABCC-B71431B9C8FC}">
      <dsp:nvSpPr>
        <dsp:cNvPr id="0" name=""/>
        <dsp:cNvSpPr/>
      </dsp:nvSpPr>
      <dsp:spPr>
        <a:xfrm>
          <a:off x="5479228" y="1598632"/>
          <a:ext cx="1925463" cy="1155278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Supervised Approach models Q3</a:t>
          </a:r>
          <a:endParaRPr lang="en-US" sz="2000" kern="1200"/>
        </a:p>
      </dsp:txBody>
      <dsp:txXfrm>
        <a:off x="5479228" y="1598632"/>
        <a:ext cx="1925463" cy="1155278"/>
      </dsp:txXfrm>
    </dsp:sp>
    <dsp:sp modelId="{1EF33A1F-1122-4834-8813-9EEC736697FA}">
      <dsp:nvSpPr>
        <dsp:cNvPr id="0" name=""/>
        <dsp:cNvSpPr/>
      </dsp:nvSpPr>
      <dsp:spPr>
        <a:xfrm>
          <a:off x="1705319" y="2752111"/>
          <a:ext cx="7104961" cy="412256"/>
        </a:xfrm>
        <a:custGeom>
          <a:avLst/>
          <a:gdLst/>
          <a:ahLst/>
          <a:cxnLst/>
          <a:rect l="0" t="0" r="0" b="0"/>
          <a:pathLst>
            <a:path>
              <a:moveTo>
                <a:pt x="7104961" y="0"/>
              </a:moveTo>
              <a:lnTo>
                <a:pt x="7104961" y="223228"/>
              </a:lnTo>
              <a:lnTo>
                <a:pt x="0" y="223228"/>
              </a:lnTo>
              <a:lnTo>
                <a:pt x="0" y="412256"/>
              </a:lnTo>
            </a:path>
          </a:pathLst>
        </a:custGeom>
        <a:noFill/>
        <a:ln w="6350" cap="flat" cmpd="sng" algn="ctr">
          <a:solidFill>
            <a:schemeClr val="accent2">
              <a:hueOff val="-1273443"/>
              <a:satOff val="-73437"/>
              <a:lumOff val="754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9831" y="2956025"/>
        <a:ext cx="355937" cy="4428"/>
      </dsp:txXfrm>
    </dsp:sp>
    <dsp:sp modelId="{AA307416-FE3F-4C28-AB3C-22640AD7E113}">
      <dsp:nvSpPr>
        <dsp:cNvPr id="0" name=""/>
        <dsp:cNvSpPr/>
      </dsp:nvSpPr>
      <dsp:spPr>
        <a:xfrm>
          <a:off x="7847548" y="1598632"/>
          <a:ext cx="1925463" cy="1155278"/>
        </a:xfrm>
        <a:prstGeom prst="rect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Unsupervised Approach model Q4</a:t>
          </a:r>
          <a:endParaRPr lang="en-US" sz="2000" kern="1200" dirty="0"/>
        </a:p>
      </dsp:txBody>
      <dsp:txXfrm>
        <a:off x="7847548" y="1598632"/>
        <a:ext cx="1925463" cy="1155278"/>
      </dsp:txXfrm>
    </dsp:sp>
    <dsp:sp modelId="{7C6D2F75-CE1C-4EC0-836F-83E0A1E144C7}">
      <dsp:nvSpPr>
        <dsp:cNvPr id="0" name=""/>
        <dsp:cNvSpPr/>
      </dsp:nvSpPr>
      <dsp:spPr>
        <a:xfrm>
          <a:off x="2666251" y="3728687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1308" y="3772192"/>
        <a:ext cx="22142" cy="4428"/>
      </dsp:txXfrm>
    </dsp:sp>
    <dsp:sp modelId="{673DA7D0-6460-4B61-9B9B-3B79DC8079FF}">
      <dsp:nvSpPr>
        <dsp:cNvPr id="0" name=""/>
        <dsp:cNvSpPr/>
      </dsp:nvSpPr>
      <dsp:spPr>
        <a:xfrm>
          <a:off x="742587" y="3196767"/>
          <a:ext cx="1925463" cy="1155278"/>
        </a:xfrm>
        <a:prstGeom prst="rect">
          <a:avLst/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PKI model </a:t>
          </a:r>
          <a:endParaRPr lang="en-US" sz="2000" kern="1200"/>
        </a:p>
      </dsp:txBody>
      <dsp:txXfrm>
        <a:off x="742587" y="3196767"/>
        <a:ext cx="1925463" cy="1155278"/>
      </dsp:txXfrm>
    </dsp:sp>
    <dsp:sp modelId="{5FD98536-AA07-48C8-8E5F-95061C30AEF3}">
      <dsp:nvSpPr>
        <dsp:cNvPr id="0" name=""/>
        <dsp:cNvSpPr/>
      </dsp:nvSpPr>
      <dsp:spPr>
        <a:xfrm>
          <a:off x="3110907" y="3196767"/>
          <a:ext cx="1925463" cy="115527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Hyperparameter tunning</a:t>
          </a:r>
          <a:endParaRPr lang="en-US" sz="2000" kern="1200"/>
        </a:p>
      </dsp:txBody>
      <dsp:txXfrm>
        <a:off x="3110907" y="3196767"/>
        <a:ext cx="1925463" cy="1155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76563-ED8A-425A-950F-9A1821D5E040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9383F-79E1-43F4-8DC3-96C14D9D44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9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"Our datasets consists of 3 dataset used :[train &amp; validation &amp; test]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 Train data their are a 8286 samples , 55 features and one target,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 Test data their are a 1525 samples , 55 features and one target,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 validation data their are a 1498 samples , 55 features and one target,</a:t>
            </a:r>
          </a:p>
          <a:p>
            <a:pPr algn="l"/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total data contains 11309 rows × 56 columns</a:t>
            </a:r>
          </a:p>
          <a:p>
            <a:pPr algn="l"/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where each sample is a numerical measurement of various characteristics of a Forest. The features include the Elevation, Aspect , Slope ,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Horizontal_Distance_To_Hydrology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,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Vertical_Distance_To_Hydrology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, ,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Horizontal_Distance_To_Roadways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,Hillshade_9am ,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Hillshade_Noon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, Hillshade_3pm ,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Horizontal_Distance_To_Fire_Points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, 4 binary data of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Wilderness_Area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40 binary data of Soil_Type,7 types of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Cover_Type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data are in the form of a CSVs files.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data </a:t>
            </a:r>
            <a:r>
              <a:rPr lang="en-GB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dosen't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containg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any Null values or missing data</a:t>
            </a:r>
            <a:endParaRPr lang="en-GB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383F-79E1-43F4-8DC3-96C14D9D44E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9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383F-79E1-43F4-8DC3-96C14D9D44E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1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383F-79E1-43F4-8DC3-96C14D9D44E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189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383F-79E1-43F4-8DC3-96C14D9D44E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72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SelectKBest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is a feature selection method .It is used to select the k most important features from the input data based on a specified scoring function. we will use: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chi-squared (chi2) scoring function.</a:t>
            </a:r>
          </a:p>
          <a:p>
            <a:pPr algn="l"/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and apply it into KNN and Decision tree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383F-79E1-43F4-8DC3-96C14D9D44E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82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383F-79E1-43F4-8DC3-96C14D9D44E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16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FE94-1E2C-B951-9E93-490FE4A06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AA8B7-1791-6DAF-2029-C882F044C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CA073-8AD0-E98E-A794-D0854D6C6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8975C-4C57-96EF-EE57-51F88952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D9C9E-60A4-3CD9-F316-ABF40160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44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B182-8AF9-24A3-95C9-C63A88BD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3FD06-9840-0906-A8F1-30122FD48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3918-A65D-069C-1EF1-B228CADD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6413D-6698-55D0-E206-A2E4F59A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F86EB-54C2-6ADE-BEA2-5626917D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33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14EE71-1EC3-5D8A-3B37-84F2A4BF5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1BDC6-7D52-E85B-B7A9-4AF6997D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93F2D-A54D-9C77-C638-90B4EDAD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1D3D7-7C10-DB46-89C1-8534C65B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9FAEA-1A4A-7770-15CB-9A5EB604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76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C2A-002E-52D4-566C-23F11928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F140B-6E54-C620-B184-4188F1D1A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6EB32-86DB-0171-2A6B-C9A36F83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4577E-9097-2841-929B-24ACA3E7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C4817-B12C-AF29-3B3B-DD4DBE50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30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FD19-F706-1A05-F162-541C7E90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032D0-DADB-A83C-C75A-E8D25E68D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896AF-7578-2FED-CA8C-3F6D880E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2C0DB-12BE-DF00-968A-04DF16ED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9E60D-8B96-D05C-0AEB-D865B1B5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29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5D48-50D3-AC14-436C-0B7DE25A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467C-CDEE-23C0-4EA4-702B234F7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9068D-4BD3-E9E2-CECD-C39514E85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00CAC-0CBC-F16D-C82A-65A901B1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7DCDD-CF9C-F9A8-375B-B318D646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52740-A375-1B43-E517-FCF4EE35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51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D097-9CB4-4654-4243-C046A4AC4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587F9-FC8E-305B-C422-F28DFEEA1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99B5B-7323-56E7-5849-7D3AAF350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8B403-88F3-AA14-6A17-2EF94462B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ECB2E-F5C7-29EE-C3CB-8913E6552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C703F-1882-14E8-0848-2F86E9B5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6FF52-BE7F-BB8E-EE2F-4C1377A3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68A04-CF66-8254-F1B5-8AB5D345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7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C95D-883B-82D9-43D0-373AE99A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CD7ED-9E57-136B-20E1-415A8B88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A74DD-2B59-B139-881C-C263D8C6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F999E-D055-C488-2878-BC35C953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1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CA24F5-040B-9764-053E-0EF6184A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1AD637-8178-068F-2A64-6F3921E3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AB43-E7A5-3F78-F015-E2945A40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43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AF6-237E-4188-7B83-7F6D5E9D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9533-A7C8-6819-FEDA-57B14E666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78325-11F0-8B15-1038-B95157306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39D60-0678-6F7B-66D1-117D4DBF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0F90C-FB9C-B7C0-0596-BE5EC043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A4897-C27D-52C1-246B-DE15A9F3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0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4E4E-8B17-3EB6-F0A5-F89C9667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CB9DD-3EF6-536A-F605-4D478E605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7CB28-E78B-A403-8C01-B00C6601B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6F5EF-AFAE-15E2-13F4-EF14D4A3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57C17-9BAF-565A-37C7-7973862E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C140E-D8A5-F129-1819-AB96A746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5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E3FAA1-04B4-DCEF-FBCA-FC07CB02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A80C5-DB4D-A263-13C3-C1580255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3FB22-4D56-F2A6-A5AE-DF1639D74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7BF0F-8CC5-4DEF-AEF4-1F48B4639672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F1D34-715A-6E8D-5665-5295310B1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A871-F2F2-B8BD-8508-643114F6C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3A352-5144-43E0-A87D-7E44E599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61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yeQFiwsys5DezqEsKI_VJpnR1mzwz66?usp=sharing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reen trees in the forest">
            <a:extLst>
              <a:ext uri="{FF2B5EF4-FFF2-40B4-BE49-F238E27FC236}">
                <a16:creationId xmlns:a16="http://schemas.microsoft.com/office/drawing/2014/main" id="{E7245012-27F2-A8BA-48FF-AA1179F6E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04062-972B-316B-17C7-8631F7E31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br>
              <a:rPr lang="en-GB" sz="52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r>
              <a:rPr lang="en-GB" sz="52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Forest Cover Type Prediction Project</a:t>
            </a:r>
            <a:endParaRPr lang="en-GB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8C2FA-F6B3-3BC6-DEED-888961BD3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1300" dirty="0">
                <a:solidFill>
                  <a:srgbClr val="FFFFFF"/>
                </a:solidFill>
              </a:rPr>
              <a:t>Made by:</a:t>
            </a:r>
          </a:p>
          <a:p>
            <a:r>
              <a:rPr lang="en-GB" sz="1300" dirty="0" err="1">
                <a:solidFill>
                  <a:srgbClr val="FFFFFF"/>
                </a:solidFill>
              </a:rPr>
              <a:t>Abdelsalam</a:t>
            </a:r>
            <a:r>
              <a:rPr lang="en-GB" sz="1300" dirty="0">
                <a:solidFill>
                  <a:srgbClr val="FFFFFF"/>
                </a:solidFill>
              </a:rPr>
              <a:t> </a:t>
            </a:r>
            <a:r>
              <a:rPr lang="en-GB" sz="1300" dirty="0" err="1">
                <a:solidFill>
                  <a:srgbClr val="FFFFFF"/>
                </a:solidFill>
              </a:rPr>
              <a:t>Mohanad</a:t>
            </a:r>
            <a:r>
              <a:rPr lang="en-GB" sz="1300" dirty="0">
                <a:solidFill>
                  <a:srgbClr val="FFFFFF"/>
                </a:solidFill>
              </a:rPr>
              <a:t> </a:t>
            </a:r>
          </a:p>
          <a:p>
            <a:r>
              <a:rPr lang="en-GB" sz="1300" dirty="0">
                <a:solidFill>
                  <a:srgbClr val="FFFFFF"/>
                </a:solidFill>
              </a:rPr>
              <a:t>Attia Nada </a:t>
            </a:r>
          </a:p>
          <a:p>
            <a:r>
              <a:rPr lang="en-GB" sz="1300" dirty="0">
                <a:solidFill>
                  <a:srgbClr val="FFFFFF"/>
                </a:solidFill>
              </a:rPr>
              <a:t>El-Sabow Shady</a:t>
            </a:r>
          </a:p>
        </p:txBody>
      </p:sp>
    </p:spTree>
    <p:extLst>
      <p:ext uri="{BB962C8B-B14F-4D97-AF65-F5344CB8AC3E}">
        <p14:creationId xmlns:p14="http://schemas.microsoft.com/office/powerpoint/2010/main" val="12975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F0FC7-84B7-5FCC-0D1E-E9F88CACE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Visualization: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62269-8AFF-7453-85C8-4642D6E1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Complexity of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9BC57-3261-08FC-E577-87D70483B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5" t="27229" r="52242" b="19428"/>
          <a:stretch/>
        </p:blipFill>
        <p:spPr>
          <a:xfrm>
            <a:off x="6753232" y="191959"/>
            <a:ext cx="4456449" cy="31438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187C0-2824-F169-608A-2D0C6126F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3" t="26450" r="55726" b="19555"/>
          <a:stretch/>
        </p:blipFill>
        <p:spPr>
          <a:xfrm>
            <a:off x="6971736" y="3522180"/>
            <a:ext cx="4019440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62269-8AFF-7453-85C8-4642D6E1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Visualization:(distribution)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9B02E-7F9B-C8C8-92AA-42AE3E234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" t="31174" r="4556" b="23643"/>
          <a:stretch/>
        </p:blipFill>
        <p:spPr>
          <a:xfrm>
            <a:off x="416024" y="3124200"/>
            <a:ext cx="11356904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4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18A1FA-FDDE-367E-AA69-F88E7B99F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" t="55596" r="75685" b="14163"/>
          <a:stretch/>
        </p:blipFill>
        <p:spPr>
          <a:xfrm>
            <a:off x="71186" y="5064423"/>
            <a:ext cx="3247347" cy="1826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D5C0A-D847-FEDD-72E4-81D88C7CA3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9" t="23213" r="65524" b="34186"/>
          <a:stretch/>
        </p:blipFill>
        <p:spPr>
          <a:xfrm>
            <a:off x="5690953" y="98996"/>
            <a:ext cx="1879958" cy="159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AA2B4-1F7E-2F7D-4359-8C6C463F4D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" t="19555" r="76048" b="24289"/>
          <a:stretch/>
        </p:blipFill>
        <p:spPr>
          <a:xfrm>
            <a:off x="5192991" y="2688511"/>
            <a:ext cx="1762405" cy="2755687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F6B32C1-BA91-470A-8C1B-33264F8B2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9570ED-BE4C-49E8-86BC-A81140CF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ABBA4-77E5-9A36-C3A5-73054DFF70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4" t="24935" r="76774" b="18909"/>
          <a:stretch/>
        </p:blipFill>
        <p:spPr>
          <a:xfrm>
            <a:off x="9827516" y="98996"/>
            <a:ext cx="1606221" cy="251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5523F-7E73-E559-280B-1B44F500EF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73" t="19096" r="76626" b="24747"/>
          <a:stretch/>
        </p:blipFill>
        <p:spPr>
          <a:xfrm>
            <a:off x="1037866" y="457635"/>
            <a:ext cx="2232139" cy="3490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F49FD4-E705-834E-6163-805A24EFFC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1" t="23213" r="75927" b="20631"/>
          <a:stretch/>
        </p:blipFill>
        <p:spPr>
          <a:xfrm>
            <a:off x="9456438" y="3429000"/>
            <a:ext cx="2077288" cy="30644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255B46-CD74-99D9-F733-EC7918EA6475}"/>
              </a:ext>
            </a:extLst>
          </p:cNvPr>
          <p:cNvSpPr txBox="1"/>
          <p:nvPr/>
        </p:nvSpPr>
        <p:spPr>
          <a:xfrm>
            <a:off x="442834" y="-53646"/>
            <a:ext cx="2504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u="sng" dirty="0">
                <a:effectLst/>
                <a:latin typeface="Courier New" panose="02070309020205020404" pitchFamily="49" charset="0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18441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698ACB-E248-6968-C5E5-9FE8A846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173391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63212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7AB12-24E2-087E-9B6F-217F8F4A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Supervised Learning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48580F-8EB8-38D0-3F98-E36F9861C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7" y="2406272"/>
            <a:ext cx="2736249" cy="439558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D1B7F8-8671-39DB-2C88-0C15338C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87" y="2071096"/>
            <a:ext cx="3757434" cy="455446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D6A4193-EFDE-B7CE-3EB8-877C63CFB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9" y="2415620"/>
            <a:ext cx="4110117" cy="41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4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4A78CF-4B57-FA68-BC00-23AE35C978C7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Unsupervised Learning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686275-8871-60FE-DA14-374E382B9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687" y="105481"/>
            <a:ext cx="4578362" cy="66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5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A1A62F-53F2-354A-6F6C-4FA11EB8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Supervised Learning(Q1)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646A9F7-0FD9-928D-AEF4-8E676DFFB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87" y="625684"/>
            <a:ext cx="6832425" cy="58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37BB93-A6EB-0812-F637-0FC9148D6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8" t="28617" r="51371" b="16758"/>
          <a:stretch/>
        </p:blipFill>
        <p:spPr>
          <a:xfrm>
            <a:off x="321733" y="469314"/>
            <a:ext cx="3400481" cy="24537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774E7-8FC9-9A3D-83AE-A771F8BBD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" t="43329" r="62125" b="11982"/>
          <a:stretch/>
        </p:blipFill>
        <p:spPr>
          <a:xfrm>
            <a:off x="4395216" y="375640"/>
            <a:ext cx="3401568" cy="26411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CC70EA-602A-A367-D28B-3726BDC91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269" y="321733"/>
            <a:ext cx="3377109" cy="27523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8ED1F-82E7-0C90-C570-76898094C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95" y="3783923"/>
            <a:ext cx="3377109" cy="2752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EF197A-BEC0-7D6E-EF7C-0E4BCCCD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324" y="3783923"/>
            <a:ext cx="3377109" cy="2752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1294E-8E13-570A-8765-4A2CD6341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353" y="3783923"/>
            <a:ext cx="3377109" cy="27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A1A62F-53F2-354A-6F6C-4FA11EB8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Supervised Learning(Q2)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0596BA4-316E-140F-8A98-02F4364CD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4" y="175741"/>
            <a:ext cx="4414286" cy="64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2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B660-189B-730C-7C6C-9B61670D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GB" sz="3200"/>
              <a:t>outlines</a:t>
            </a: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B810D0ED-5171-D76A-92DF-5A96A8894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 r="25243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7D98-0138-144F-4D33-4EAE756BE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Problem definition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EDA analysis on the data provided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Visualization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Supervised Approach Q1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Preprocessing and Features Engineering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Supervised Approach models Q2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Supervised Approach models Q3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Unsupervised Approach model Q4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PKI model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700" b="1" dirty="0"/>
              <a:t>Hyperparameter tunning</a:t>
            </a:r>
          </a:p>
          <a:p>
            <a:pPr marL="514350" indent="-514350">
              <a:buFont typeface="+mj-lt"/>
              <a:buAutoNum type="arabicPeriod"/>
            </a:pPr>
            <a:endParaRPr lang="en-GB" sz="1700" dirty="0"/>
          </a:p>
          <a:p>
            <a:pPr marL="514350" indent="-514350">
              <a:buFont typeface="+mj-lt"/>
              <a:buAutoNum type="arabicPeriod"/>
            </a:pPr>
            <a:endParaRPr lang="en-GB" sz="1700" dirty="0"/>
          </a:p>
          <a:p>
            <a:pPr marL="514350" indent="-514350">
              <a:buFont typeface="+mj-lt"/>
              <a:buAutoNum type="arabicPeriod"/>
            </a:pPr>
            <a:endParaRPr lang="en-GB" sz="1700" dirty="0"/>
          </a:p>
          <a:p>
            <a:pPr marL="514350" indent="-514350">
              <a:buFont typeface="+mj-lt"/>
              <a:buAutoNum type="arabicPeriod"/>
            </a:pPr>
            <a:endParaRPr lang="en-GB" sz="1700" dirty="0"/>
          </a:p>
          <a:p>
            <a:pPr marL="514350" indent="-514350">
              <a:buFont typeface="+mj-lt"/>
              <a:buAutoNum type="arabicPeriod"/>
            </a:pPr>
            <a:endParaRPr lang="en-GB" sz="1700" dirty="0"/>
          </a:p>
          <a:p>
            <a:pPr marL="514350" indent="-514350">
              <a:buFont typeface="+mj-lt"/>
              <a:buAutoNum type="arabicPeriod"/>
            </a:pPr>
            <a:endParaRPr lang="en-GB" sz="1700" dirty="0"/>
          </a:p>
          <a:p>
            <a:pPr marL="514350" indent="-514350">
              <a:buFont typeface="+mj-lt"/>
              <a:buAutoNum type="arabicPeriod"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9244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4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725E7D9-46C1-0C8E-43FE-59BF2D49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16" y="1281316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dirty="0"/>
              <a:t>Features Engineering</a:t>
            </a:r>
            <a:br>
              <a:rPr lang="en-US" sz="3700" b="1" dirty="0"/>
            </a:br>
            <a:r>
              <a:rPr lang="en-US" sz="3700" b="1" dirty="0"/>
              <a:t>(Filter)</a:t>
            </a:r>
          </a:p>
        </p:txBody>
      </p:sp>
      <p:sp>
        <p:nvSpPr>
          <p:cNvPr id="1053" name="Rectangle 104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348C1CD5-EBEC-A169-26DF-C73CE0847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6" b="10135"/>
          <a:stretch/>
        </p:blipFill>
        <p:spPr>
          <a:xfrm>
            <a:off x="7718781" y="3350161"/>
            <a:ext cx="4512021" cy="3083928"/>
          </a:xfrm>
          <a:prstGeom prst="rect">
            <a:avLst/>
          </a:prstGeom>
        </p:spPr>
      </p:pic>
      <p:pic>
        <p:nvPicPr>
          <p:cNvPr id="8" name="Picture 7" descr="A colorful squares with numbers and numbers&#10;&#10;Description automatically generated">
            <a:extLst>
              <a:ext uri="{FF2B5EF4-FFF2-40B4-BE49-F238E27FC236}">
                <a16:creationId xmlns:a16="http://schemas.microsoft.com/office/drawing/2014/main" id="{E91B1E45-97E0-5977-AB70-4B589898B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7"/>
          <a:stretch/>
        </p:blipFill>
        <p:spPr>
          <a:xfrm>
            <a:off x="2448354" y="3204798"/>
            <a:ext cx="5055675" cy="3455483"/>
          </a:xfrm>
          <a:prstGeom prst="rect">
            <a:avLst/>
          </a:prstGeom>
        </p:spPr>
      </p:pic>
      <p:sp>
        <p:nvSpPr>
          <p:cNvPr id="1054" name="Rectangle 104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 graph showing a line of a tree&#10;&#10;Description automatically generated">
            <a:extLst>
              <a:ext uri="{FF2B5EF4-FFF2-40B4-BE49-F238E27FC236}">
                <a16:creationId xmlns:a16="http://schemas.microsoft.com/office/drawing/2014/main" id="{DE3773A9-E200-91A8-57CB-FDE323BF2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r="3461" b="2"/>
          <a:stretch/>
        </p:blipFill>
        <p:spPr bwMode="auto">
          <a:xfrm>
            <a:off x="2718711" y="197719"/>
            <a:ext cx="4514962" cy="308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number of features&#10;&#10;Description automatically generated">
            <a:extLst>
              <a:ext uri="{FF2B5EF4-FFF2-40B4-BE49-F238E27FC236}">
                <a16:creationId xmlns:a16="http://schemas.microsoft.com/office/drawing/2014/main" id="{3ABF7EA5-CE6C-DECB-1594-2B4B0A4564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1" r="1975" b="2"/>
          <a:stretch/>
        </p:blipFill>
        <p:spPr>
          <a:xfrm>
            <a:off x="7715839" y="225060"/>
            <a:ext cx="4514963" cy="30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8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725E7D9-46C1-0C8E-43FE-59BF2D49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Features Engineering</a:t>
            </a:r>
            <a:br>
              <a:rPr lang="en-US" sz="4000" b="1"/>
            </a:br>
            <a:r>
              <a:rPr lang="en-US" sz="4000" b="1"/>
              <a:t>(Wrapper)</a:t>
            </a: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792A21-9FFE-D6D1-D794-C7DD1EF3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1527" y="3606872"/>
            <a:ext cx="4115745" cy="321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63DBBE-BFB8-4A22-6418-0FBBA1DA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498" y="3681726"/>
            <a:ext cx="4297506" cy="3137178"/>
          </a:xfrm>
          <a:prstGeom prst="rect">
            <a:avLst/>
          </a:prstGeom>
        </p:spPr>
      </p:pic>
      <p:sp>
        <p:nvSpPr>
          <p:cNvPr id="1063" name="Rectangle 1062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53E0A-12C6-2540-2193-18398DB52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563" y="622231"/>
            <a:ext cx="4719376" cy="3020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D88DAE-EA03-789A-7251-A4352D475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8939" y="698835"/>
            <a:ext cx="4479988" cy="286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243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1472E-9FD3-266F-A206-ECD3B1E26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15" y="2169294"/>
            <a:ext cx="10854813" cy="4529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D0CFA4-276F-30A7-8015-89DB12B22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61" t="45289" r="34286" b="46029"/>
          <a:stretch/>
        </p:blipFill>
        <p:spPr>
          <a:xfrm>
            <a:off x="420914" y="363152"/>
            <a:ext cx="11350171" cy="16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04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A1A62F-53F2-354A-6F6C-4FA11EB8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Supervised Learning(Q3)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0CE0BC7-BA5E-B930-3BCB-258C6F7E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68" y="77409"/>
            <a:ext cx="5530124" cy="67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8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E7997E-E7AD-E5B7-6D83-AC1A6B0D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71" y="321734"/>
            <a:ext cx="3564626" cy="2905170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A6959-F9F3-37C2-8569-14F441D1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18" y="321734"/>
            <a:ext cx="3564626" cy="2905170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orful squares with numbers and numbers&#10;&#10;Description automatically generated">
            <a:extLst>
              <a:ext uri="{FF2B5EF4-FFF2-40B4-BE49-F238E27FC236}">
                <a16:creationId xmlns:a16="http://schemas.microsoft.com/office/drawing/2014/main" id="{7CA343FC-9E95-1815-284C-AB7D225E9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37"/>
          <a:stretch/>
        </p:blipFill>
        <p:spPr>
          <a:xfrm>
            <a:off x="1151113" y="3631096"/>
            <a:ext cx="4038940" cy="276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ACDA2-4107-F26A-B220-29B7F852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736" y="3631096"/>
            <a:ext cx="3387190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04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bar chart&#10;&#10;Description automatically generated">
            <a:extLst>
              <a:ext uri="{FF2B5EF4-FFF2-40B4-BE49-F238E27FC236}">
                <a16:creationId xmlns:a16="http://schemas.microsoft.com/office/drawing/2014/main" id="{881E855D-E4B6-3FBE-CD31-E5EA6128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50" y="0"/>
            <a:ext cx="9229497" cy="3591038"/>
          </a:xfrm>
          <a:prstGeom prst="rect">
            <a:avLst/>
          </a:prstGeom>
        </p:spPr>
      </p:pic>
      <p:pic>
        <p:nvPicPr>
          <p:cNvPr id="3" name="Picture 2" descr="A graph of a bar chart&#10;&#10;Description automatically generated">
            <a:extLst>
              <a:ext uri="{FF2B5EF4-FFF2-40B4-BE49-F238E27FC236}">
                <a16:creationId xmlns:a16="http://schemas.microsoft.com/office/drawing/2014/main" id="{650A41F4-6F4E-F06C-6E5A-315EF85C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50" y="3756970"/>
            <a:ext cx="9603420" cy="310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8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038B4-208F-4F3E-1A37-E2EF87AC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7" y="2138289"/>
            <a:ext cx="5613391" cy="31167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71CA6E4-B928-9D6C-A0CE-A1A3DE246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754901"/>
            <a:ext cx="5294715" cy="53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3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A1A62F-53F2-354A-6F6C-4FA11EB8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PKI model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92A55E-C925-8F94-1EF6-CE815EC16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687" y="105481"/>
            <a:ext cx="4578362" cy="66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80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purpose of PKI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 txBox="1">
            <a:spLocks/>
          </p:cNvSpPr>
          <p:nvPr/>
        </p:nvSpPr>
        <p:spPr>
          <a:xfrm>
            <a:off x="838200" y="2717800"/>
            <a:ext cx="10515600" cy="2320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adding more clusters to the y Output</a:t>
            </a:r>
          </a:p>
          <a:p>
            <a:pPr algn="ctr"/>
            <a:r>
              <a:rPr lang="en-GB" dirty="0"/>
              <a:t>and redirecting it as an input to a deep </a:t>
            </a:r>
            <a:r>
              <a:rPr lang="en-GB" dirty="0" err="1"/>
              <a:t>nueral</a:t>
            </a:r>
            <a:r>
              <a:rPr lang="en-GB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771591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PKI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 txBox="1">
            <a:spLocks/>
          </p:cNvSpPr>
          <p:nvPr/>
        </p:nvSpPr>
        <p:spPr>
          <a:xfrm>
            <a:off x="838200" y="2717800"/>
            <a:ext cx="10515600" cy="2320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adding more clusters to the y Output</a:t>
            </a:r>
          </a:p>
          <a:p>
            <a:pPr algn="ctr"/>
            <a:r>
              <a:rPr lang="en-GB" dirty="0"/>
              <a:t>and redirecting it as an input to a 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36710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AE932C-95AA-93C5-0868-23F60C9C22FE}"/>
              </a:ext>
            </a:extLst>
          </p:cNvPr>
          <p:cNvSpPr txBox="1">
            <a:spLocks/>
          </p:cNvSpPr>
          <p:nvPr/>
        </p:nvSpPr>
        <p:spPr>
          <a:xfrm>
            <a:off x="411479" y="105122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200" dirty="0"/>
              <a:t>Project Flow: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018FA83-FFD3-CBBB-69E8-C019FB03A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998820"/>
              </p:ext>
            </p:extLst>
          </p:nvPr>
        </p:nvGraphicFramePr>
        <p:xfrm>
          <a:off x="838200" y="2404642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996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57550" y="813593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What is PKI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54477296"/>
              </p:ext>
            </p:extLst>
          </p:nvPr>
        </p:nvGraphicFramePr>
        <p:xfrm>
          <a:off x="2825750" y="1809750"/>
          <a:ext cx="6540500" cy="4432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92A55E-C925-8F94-1EF6-CE815EC168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214728"/>
            <a:ext cx="4381500" cy="63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41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purpose of PKI method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 txBox="1">
            <a:spLocks/>
          </p:cNvSpPr>
          <p:nvPr/>
        </p:nvSpPr>
        <p:spPr>
          <a:xfrm>
            <a:off x="0" y="2371725"/>
            <a:ext cx="11353800" cy="258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 Improve supervised model</a:t>
            </a:r>
          </a:p>
          <a:p>
            <a:pPr algn="ctr"/>
            <a:r>
              <a:rPr lang="en-US" dirty="0"/>
              <a:t>2- Generate additional features</a:t>
            </a:r>
          </a:p>
          <a:p>
            <a:pPr algn="ctr"/>
            <a:r>
              <a:rPr lang="en-US" sz="2400" dirty="0"/>
              <a:t>3- combination of models will increase hyper parameter possibilities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44092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 of PKI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 txBox="1">
            <a:spLocks/>
          </p:cNvSpPr>
          <p:nvPr/>
        </p:nvSpPr>
        <p:spPr>
          <a:xfrm>
            <a:off x="419100" y="2381250"/>
            <a:ext cx="11353800" cy="258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 txBox="1">
            <a:spLocks/>
          </p:cNvSpPr>
          <p:nvPr/>
        </p:nvSpPr>
        <p:spPr>
          <a:xfrm>
            <a:off x="523875" y="1690688"/>
            <a:ext cx="10515600" cy="366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 txBox="1">
            <a:spLocks/>
          </p:cNvSpPr>
          <p:nvPr/>
        </p:nvSpPr>
        <p:spPr>
          <a:xfrm>
            <a:off x="681038" y="1870075"/>
            <a:ext cx="10515600" cy="464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1- train random </a:t>
            </a:r>
            <a:r>
              <a:rPr lang="en-US" dirty="0" err="1"/>
              <a:t>forrest</a:t>
            </a:r>
            <a:r>
              <a:rPr lang="en-US" dirty="0"/>
              <a:t> and put the output in a data frame for train and test</a:t>
            </a:r>
          </a:p>
          <a:p>
            <a:r>
              <a:rPr lang="en-US" dirty="0"/>
              <a:t>2-train </a:t>
            </a:r>
            <a:r>
              <a:rPr lang="en-US" dirty="0" err="1"/>
              <a:t>sofm</a:t>
            </a:r>
            <a:r>
              <a:rPr lang="en-US" dirty="0"/>
              <a:t> and get the clusters in a data frame for train and test</a:t>
            </a:r>
          </a:p>
          <a:p>
            <a:r>
              <a:rPr lang="en-US" dirty="0"/>
              <a:t>3- use concatenation </a:t>
            </a:r>
          </a:p>
          <a:p>
            <a:r>
              <a:rPr lang="en-US" dirty="0"/>
              <a:t>4- label encoding</a:t>
            </a:r>
          </a:p>
          <a:p>
            <a:r>
              <a:rPr lang="en-US" dirty="0"/>
              <a:t>5- train the DNN</a:t>
            </a:r>
          </a:p>
          <a:p>
            <a:r>
              <a:rPr lang="en-US" dirty="0"/>
              <a:t>6- evaluate</a:t>
            </a:r>
          </a:p>
          <a:p>
            <a:r>
              <a:rPr lang="en-US" dirty="0"/>
              <a:t>7- tune</a:t>
            </a:r>
          </a:p>
        </p:txBody>
      </p:sp>
    </p:spTree>
    <p:extLst>
      <p:ext uri="{BB962C8B-B14F-4D97-AF65-F5344CB8AC3E}">
        <p14:creationId xmlns:p14="http://schemas.microsoft.com/office/powerpoint/2010/main" val="3274738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A1A62F-53F2-354A-6F6C-4FA11EB8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33255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Hyperparameter tunning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(Q5)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76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5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HOW?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 txBox="1">
            <a:spLocks/>
          </p:cNvSpPr>
          <p:nvPr/>
        </p:nvSpPr>
        <p:spPr>
          <a:xfrm>
            <a:off x="419100" y="2066925"/>
            <a:ext cx="11353800" cy="258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 txBox="1">
            <a:spLocks/>
          </p:cNvSpPr>
          <p:nvPr/>
        </p:nvSpPr>
        <p:spPr>
          <a:xfrm>
            <a:off x="838200" y="3903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because it will allow you to tune more combinations of hyper parameters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854F39-4D6D-C657-E367-9462F394B76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combination of models will increase hyper parameter possibilities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412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D979-BED6-2E13-22D3-74B29EB2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hyper parameter tuning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52D979-BED6-2E13-22D3-74B29EB2D97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881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1- set the configuration of hidden layers</a:t>
            </a:r>
            <a:br>
              <a:rPr lang="en-GB" dirty="0"/>
            </a:br>
            <a:r>
              <a:rPr lang="en-GB" dirty="0"/>
              <a:t>2- change epochs, </a:t>
            </a:r>
            <a:r>
              <a:rPr lang="en-GB" dirty="0" err="1"/>
              <a:t>batch_size</a:t>
            </a:r>
            <a:r>
              <a:rPr lang="en-GB" dirty="0"/>
              <a:t> and learning rate</a:t>
            </a:r>
            <a:br>
              <a:rPr lang="en-GB" dirty="0"/>
            </a:br>
            <a:r>
              <a:rPr lang="en-GB" dirty="0"/>
              <a:t>repeat until we get the complete picture</a:t>
            </a:r>
          </a:p>
          <a:p>
            <a:r>
              <a:rPr lang="en-GB" dirty="0"/>
              <a:t>then we can obtain the </a:t>
            </a:r>
            <a:r>
              <a:rPr lang="en-GB"/>
              <a:t>best combination.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239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1EBD1-64FF-39E1-413E-187E0C3B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32366-FE90-E5DC-8F51-FD850283429A}"/>
              </a:ext>
            </a:extLst>
          </p:cNvPr>
          <p:cNvSpPr txBox="1"/>
          <p:nvPr/>
        </p:nvSpPr>
        <p:spPr>
          <a:xfrm>
            <a:off x="1152939" y="2782957"/>
            <a:ext cx="100981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Without preprocessing data and making Features Engineering approaches ,the accuracy for different machine learning models will be lower than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 When you used a default parameter of the machine learning models, it will give you a low accuracy but if you change parameter and make a hyperparameter optimization, you will get better accuracy than before...take into account that uses it method  related to  your dataset as each data need to set it's model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After making a Features Engineering with filter method and wrapper( best select k) it will give you a higher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The different model as random forest and ensemble will give you a high accuracy when use it with filter data The winner from the supervised approaches is random forest with filtered data</a:t>
            </a:r>
          </a:p>
        </p:txBody>
      </p:sp>
    </p:spTree>
    <p:extLst>
      <p:ext uri="{BB962C8B-B14F-4D97-AF65-F5344CB8AC3E}">
        <p14:creationId xmlns:p14="http://schemas.microsoft.com/office/powerpoint/2010/main" val="2649565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1EBD1-64FF-39E1-413E-187E0C3B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Hyperparameter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tunning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 supervised ML models</a:t>
            </a:r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5D750A-3D55-D435-7578-5B58A5FC0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923" y="2476792"/>
            <a:ext cx="5785158" cy="41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693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1EBD1-64FF-39E1-413E-187E0C3B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Resource</a:t>
            </a:r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32366-FE90-E5DC-8F51-FD850283429A}"/>
              </a:ext>
            </a:extLst>
          </p:cNvPr>
          <p:cNvSpPr txBox="1"/>
          <p:nvPr/>
        </p:nvSpPr>
        <p:spPr>
          <a:xfrm>
            <a:off x="1152939" y="2782957"/>
            <a:ext cx="1009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You will find more visualization in this </a:t>
            </a:r>
            <a:r>
              <a:rPr lang="en-GB" b="1" dirty="0" err="1"/>
              <a:t>note_book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hlinkClick r:id="rId2"/>
              </a:rPr>
              <a:t>https://colab.research.google.com/drive/1oyeQFiwsys5DezqEsKI_VJpnR1mzwz66?usp=sharing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4508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lose up image of leaf ridges">
            <a:extLst>
              <a:ext uri="{FF2B5EF4-FFF2-40B4-BE49-F238E27FC236}">
                <a16:creationId xmlns:a16="http://schemas.microsoft.com/office/drawing/2014/main" id="{C85E045B-2F15-993A-DF1D-20181788B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0742" b="498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83E6E-E52A-6BE8-9635-B93D09BC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96698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AE932C-95AA-93C5-0868-23F60C9C22FE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Problem: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17D5B-FBA5-51CD-9A66-351D552265BE}"/>
              </a:ext>
            </a:extLst>
          </p:cNvPr>
          <p:cNvGrpSpPr/>
          <p:nvPr/>
        </p:nvGrpSpPr>
        <p:grpSpPr>
          <a:xfrm>
            <a:off x="506438" y="1926266"/>
            <a:ext cx="10666531" cy="4737517"/>
            <a:chOff x="-337879" y="1544717"/>
            <a:chExt cx="12132323" cy="53885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63EBDC-0893-6043-6B44-07F130C4B20D}"/>
                </a:ext>
              </a:extLst>
            </p:cNvPr>
            <p:cNvSpPr/>
            <p:nvPr/>
          </p:nvSpPr>
          <p:spPr>
            <a:xfrm>
              <a:off x="8233341" y="2649023"/>
              <a:ext cx="3561103" cy="264603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0FE7A6-C7E5-4EC9-5A83-C132A0AAE177}"/>
                </a:ext>
              </a:extLst>
            </p:cNvPr>
            <p:cNvGrpSpPr/>
            <p:nvPr/>
          </p:nvGrpSpPr>
          <p:grpSpPr>
            <a:xfrm>
              <a:off x="-337879" y="1544717"/>
              <a:ext cx="12132323" cy="5388546"/>
              <a:chOff x="-337879" y="1544717"/>
              <a:chExt cx="12132323" cy="538854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3BB64A-6D49-3D44-D2FD-7C99CB6152CD}"/>
                  </a:ext>
                </a:extLst>
              </p:cNvPr>
              <p:cNvSpPr/>
              <p:nvPr/>
            </p:nvSpPr>
            <p:spPr>
              <a:xfrm>
                <a:off x="-337879" y="1544717"/>
                <a:ext cx="5270581" cy="4044567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FB4820B-CDB7-5867-A7ED-83D989E28405}"/>
                  </a:ext>
                </a:extLst>
              </p:cNvPr>
              <p:cNvGrpSpPr/>
              <p:nvPr/>
            </p:nvGrpSpPr>
            <p:grpSpPr>
              <a:xfrm>
                <a:off x="71040" y="1712296"/>
                <a:ext cx="11723404" cy="5220967"/>
                <a:chOff x="71040" y="1712296"/>
                <a:chExt cx="11723404" cy="5220967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7D2016A-C678-D172-1703-5882E4DBC668}"/>
                    </a:ext>
                  </a:extLst>
                </p:cNvPr>
                <p:cNvSpPr txBox="1"/>
                <p:nvPr/>
              </p:nvSpPr>
              <p:spPr>
                <a:xfrm>
                  <a:off x="71040" y="1712296"/>
                  <a:ext cx="4648200" cy="35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795528">
                    <a:spcAft>
                      <a:spcPts val="600"/>
                    </a:spcAft>
                  </a:pPr>
                  <a:r>
                    <a:rPr lang="en-GB" sz="1218" b="1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Features of data</a:t>
                  </a:r>
                  <a:endParaRPr lang="en-GB" sz="1218" kern="1200" dirty="0">
                    <a:solidFill>
                      <a:srgbClr val="212121"/>
                    </a:solidFill>
                    <a:latin typeface="Roboto" panose="02000000000000000000" pitchFamily="2" charset="0"/>
                    <a:ea typeface="+mn-ea"/>
                    <a:cs typeface="+mn-cs"/>
                  </a:endParaRP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Elevation.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Aspect 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Slope.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 err="1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Horizontal_Distance_To_Hydrology</a:t>
                  </a:r>
                  <a:endParaRPr lang="en-GB" sz="1044" kern="1200" dirty="0">
                    <a:solidFill>
                      <a:srgbClr val="212121"/>
                    </a:solidFill>
                    <a:latin typeface="Roboto" panose="02000000000000000000" pitchFamily="2" charset="0"/>
                    <a:ea typeface="+mn-ea"/>
                    <a:cs typeface="+mn-cs"/>
                  </a:endParaRP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 err="1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Vertical_Distance_To_Hydrology</a:t>
                  </a: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.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 err="1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Horizontal_Distance_To_Roadways</a:t>
                  </a: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 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Hillshade_9am.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 err="1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Hillshade_Noon</a:t>
                  </a: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.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Hillshade_3pm.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 err="1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Horizontal_Distance_To_Fire_Points</a:t>
                  </a: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.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 err="1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Wilderness_Area</a:t>
                  </a: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 (4 binary columns, 0 = absence or 1 = presence) </a:t>
                  </a:r>
                </a:p>
                <a:p>
                  <a:pPr defTabSz="795528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 </a:t>
                  </a:r>
                  <a:r>
                    <a:rPr lang="en-GB" sz="1044" kern="1200" dirty="0" err="1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Soil_Type</a:t>
                  </a:r>
                  <a:r>
                    <a:rPr lang="en-GB" sz="1044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rPr>
                    <a:t> (40 binary columns, 0 = absence or 1 = presence).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394F4E1-ED17-1224-4AC3-1618DA29C6BD}"/>
                    </a:ext>
                  </a:extLst>
                </p:cNvPr>
                <p:cNvGrpSpPr/>
                <p:nvPr/>
              </p:nvGrpSpPr>
              <p:grpSpPr>
                <a:xfrm>
                  <a:off x="2297411" y="2776510"/>
                  <a:ext cx="9497033" cy="4156753"/>
                  <a:chOff x="2297411" y="2776510"/>
                  <a:chExt cx="9497033" cy="4156753"/>
                </a:xfrm>
              </p:grpSpPr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BB6730C6-9D06-5813-87F6-BB8CD44A96CC}"/>
                      </a:ext>
                    </a:extLst>
                  </p:cNvPr>
                  <p:cNvSpPr/>
                  <p:nvPr/>
                </p:nvSpPr>
                <p:spPr>
                  <a:xfrm>
                    <a:off x="5334623" y="4837764"/>
                    <a:ext cx="2609850" cy="2095499"/>
                  </a:xfrm>
                  <a:prstGeom prst="round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95528">
                      <a:spcAft>
                        <a:spcPts val="600"/>
                      </a:spcAft>
                    </a:pPr>
                    <a:r>
                      <a:rPr lang="en-GB" sz="1566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rPr>
                      <a:t>models</a:t>
                    </a:r>
                    <a:endParaRPr lang="en-GB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53401E3-7AB0-00B8-A38B-13A9F78133D1}"/>
                      </a:ext>
                    </a:extLst>
                  </p:cNvPr>
                  <p:cNvSpPr txBox="1"/>
                  <p:nvPr/>
                </p:nvSpPr>
                <p:spPr>
                  <a:xfrm>
                    <a:off x="8346394" y="2776510"/>
                    <a:ext cx="3448050" cy="16927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795528">
                      <a:spcAft>
                        <a:spcPts val="600"/>
                      </a:spcAft>
                    </a:pPr>
                    <a:r>
                      <a:rPr lang="en-GB" sz="1740" b="1" kern="1200" dirty="0">
                        <a:solidFill>
                          <a:srgbClr val="212121"/>
                        </a:solidFill>
                        <a:latin typeface="Roboto" panose="02000000000000000000" pitchFamily="2" charset="0"/>
                        <a:ea typeface="+mn-ea"/>
                        <a:cs typeface="+mn-cs"/>
                      </a:rPr>
                      <a:t>target</a:t>
                    </a:r>
                    <a:endParaRPr lang="en-GB" sz="1740" kern="1200" dirty="0">
                      <a:solidFill>
                        <a:srgbClr val="212121"/>
                      </a:solidFill>
                      <a:latin typeface="Roboto" panose="02000000000000000000" pitchFamily="2" charset="0"/>
                      <a:ea typeface="+mn-ea"/>
                      <a:cs typeface="+mn-cs"/>
                    </a:endParaRPr>
                  </a:p>
                  <a:p>
                    <a:pPr defTabSz="795528">
                      <a:spcAft>
                        <a:spcPts val="6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GB" sz="1044" kern="1200" dirty="0">
                        <a:solidFill>
                          <a:srgbClr val="212121"/>
                        </a:solidFill>
                        <a:latin typeface="Roboto" panose="02000000000000000000" pitchFamily="2" charset="0"/>
                        <a:ea typeface="+mn-ea"/>
                        <a:cs typeface="+mn-cs"/>
                      </a:rPr>
                      <a:t>cover type 1 = Spruce/Fir</a:t>
                    </a:r>
                  </a:p>
                  <a:p>
                    <a:pPr defTabSz="795528">
                      <a:spcAft>
                        <a:spcPts val="6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GB" sz="1044" kern="1200" dirty="0">
                        <a:solidFill>
                          <a:srgbClr val="212121"/>
                        </a:solidFill>
                        <a:latin typeface="Roboto" panose="02000000000000000000" pitchFamily="2" charset="0"/>
                        <a:ea typeface="+mn-ea"/>
                        <a:cs typeface="+mn-cs"/>
                      </a:rPr>
                      <a:t>cover type 2 = Lodgepole Pine</a:t>
                    </a:r>
                  </a:p>
                  <a:p>
                    <a:pPr defTabSz="795528">
                      <a:spcAft>
                        <a:spcPts val="6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GB" sz="1044" kern="1200" dirty="0">
                        <a:solidFill>
                          <a:srgbClr val="212121"/>
                        </a:solidFill>
                        <a:latin typeface="Roboto" panose="02000000000000000000" pitchFamily="2" charset="0"/>
                        <a:ea typeface="+mn-ea"/>
                        <a:cs typeface="+mn-cs"/>
                      </a:rPr>
                      <a:t>cover type 3 = Ponderosa Pine</a:t>
                    </a:r>
                  </a:p>
                  <a:p>
                    <a:pPr defTabSz="795528">
                      <a:spcAft>
                        <a:spcPts val="6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GB" sz="1044" kern="1200" dirty="0">
                        <a:solidFill>
                          <a:srgbClr val="212121"/>
                        </a:solidFill>
                        <a:latin typeface="Roboto" panose="02000000000000000000" pitchFamily="2" charset="0"/>
                        <a:ea typeface="+mn-ea"/>
                        <a:cs typeface="+mn-cs"/>
                      </a:rPr>
                      <a:t>cover type 4 = Cottonwood/Willow</a:t>
                    </a:r>
                  </a:p>
                  <a:p>
                    <a:pPr defTabSz="795528">
                      <a:spcAft>
                        <a:spcPts val="6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GB" sz="1044" kern="1200" dirty="0">
                        <a:solidFill>
                          <a:srgbClr val="212121"/>
                        </a:solidFill>
                        <a:latin typeface="Roboto" panose="02000000000000000000" pitchFamily="2" charset="0"/>
                        <a:ea typeface="+mn-ea"/>
                        <a:cs typeface="+mn-cs"/>
                      </a:rPr>
                      <a:t>cover type 5 = Aspen</a:t>
                    </a:r>
                  </a:p>
                  <a:p>
                    <a:pPr defTabSz="795528">
                      <a:spcAft>
                        <a:spcPts val="6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GB" sz="1044" kern="1200" dirty="0">
                        <a:solidFill>
                          <a:srgbClr val="212121"/>
                        </a:solidFill>
                        <a:latin typeface="Roboto" panose="02000000000000000000" pitchFamily="2" charset="0"/>
                        <a:ea typeface="+mn-ea"/>
                        <a:cs typeface="+mn-cs"/>
                      </a:rPr>
                      <a:t>cover type 6 = Douglas-fir</a:t>
                    </a:r>
                  </a:p>
                  <a:p>
                    <a:pPr defTabSz="795528">
                      <a:spcAft>
                        <a:spcPts val="6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GB" sz="1044" kern="1200" dirty="0">
                        <a:solidFill>
                          <a:srgbClr val="212121"/>
                        </a:solidFill>
                        <a:latin typeface="Roboto" panose="02000000000000000000" pitchFamily="2" charset="0"/>
                        <a:ea typeface="+mn-ea"/>
                        <a:cs typeface="+mn-cs"/>
                      </a:rPr>
                      <a:t>cover type 7 = Krummholz</a:t>
                    </a:r>
                    <a:endParaRPr lang="en-GB" sz="1200" b="0" i="0" dirty="0">
                      <a:solidFill>
                        <a:srgbClr val="212121"/>
                      </a:solidFill>
                      <a:effectLst/>
                      <a:latin typeface="Roboto" panose="02000000000000000000" pitchFamily="2" charset="0"/>
                    </a:endParaRPr>
                  </a:p>
                </p:txBody>
              </p:sp>
              <p:cxnSp>
                <p:nvCxnSpPr>
                  <p:cNvPr id="18" name="Connector: Elbow 17">
                    <a:extLst>
                      <a:ext uri="{FF2B5EF4-FFF2-40B4-BE49-F238E27FC236}">
                        <a16:creationId xmlns:a16="http://schemas.microsoft.com/office/drawing/2014/main" id="{F132E3FE-78F0-C923-5AE7-BB0C09D97A38}"/>
                      </a:ext>
                    </a:extLst>
                  </p:cNvPr>
                  <p:cNvCxnSpPr>
                    <a:cxnSpLocks/>
                    <a:stCxn id="9" idx="2"/>
                    <a:endCxn id="15" idx="1"/>
                  </p:cNvCxnSpPr>
                  <p:nvPr/>
                </p:nvCxnSpPr>
                <p:spPr>
                  <a:xfrm rot="16200000" flipH="1">
                    <a:off x="3667902" y="4218794"/>
                    <a:ext cx="296230" cy="3037211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nector: Elbow 18">
                    <a:extLst>
                      <a:ext uri="{FF2B5EF4-FFF2-40B4-BE49-F238E27FC236}">
                        <a16:creationId xmlns:a16="http://schemas.microsoft.com/office/drawing/2014/main" id="{7C095BAF-3A4C-687D-8AE6-4604A4C5FFB0}"/>
                      </a:ext>
                    </a:extLst>
                  </p:cNvPr>
                  <p:cNvCxnSpPr>
                    <a:cxnSpLocks/>
                    <a:endCxn id="5" idx="2"/>
                  </p:cNvCxnSpPr>
                  <p:nvPr/>
                </p:nvCxnSpPr>
                <p:spPr>
                  <a:xfrm flipV="1">
                    <a:off x="7880131" y="5295054"/>
                    <a:ext cx="2133762" cy="59045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370848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blurred public library with bookshelves">
            <a:extLst>
              <a:ext uri="{FF2B5EF4-FFF2-40B4-BE49-F238E27FC236}">
                <a16:creationId xmlns:a16="http://schemas.microsoft.com/office/drawing/2014/main" id="{C6D830B1-94F0-55D8-E6C3-57436E7FB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" b="144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02B5-11D0-B0B2-66F5-9BF873BB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1248229"/>
            <a:ext cx="10058400" cy="36680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0" i="0" dirty="0">
                <a:solidFill>
                  <a:srgbClr val="FFFFFF"/>
                </a:solidFill>
                <a:effectLst/>
              </a:rPr>
              <a:t>insights about the data (EDA)</a:t>
            </a:r>
            <a:br>
              <a:rPr lang="en-US" sz="5200" b="0" i="0" dirty="0">
                <a:solidFill>
                  <a:srgbClr val="FFFFFF"/>
                </a:solidFill>
                <a:effectLst/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24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02B5-11D0-B0B2-66F5-9BF873BB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3700" b="0" i="0" dirty="0">
                <a:effectLst/>
                <a:latin typeface="Roboto" panose="02000000000000000000" pitchFamily="2" charset="0"/>
              </a:rPr>
              <a:t>insights about the data (EDA)</a:t>
            </a:r>
            <a:br>
              <a:rPr lang="en-GB" sz="3700" b="0" i="0" dirty="0">
                <a:effectLst/>
                <a:latin typeface="Roboto" panose="02000000000000000000" pitchFamily="2" charset="0"/>
              </a:rPr>
            </a:br>
            <a:endParaRPr lang="en-GB" sz="3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287CA8-075C-78D6-434A-6D30A2F4C74C}"/>
              </a:ext>
            </a:extLst>
          </p:cNvPr>
          <p:cNvGrpSpPr/>
          <p:nvPr/>
        </p:nvGrpSpPr>
        <p:grpSpPr>
          <a:xfrm>
            <a:off x="7448709" y="418009"/>
            <a:ext cx="4508595" cy="6287589"/>
            <a:chOff x="5912038" y="0"/>
            <a:chExt cx="3522248" cy="66148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0DEE14-58E4-020C-5A18-4CA67E339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1" t="20576" r="65298" b="9104"/>
            <a:stretch/>
          </p:blipFill>
          <p:spPr>
            <a:xfrm>
              <a:off x="5912038" y="0"/>
              <a:ext cx="3522248" cy="44976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607F46-0780-1BED-3366-9ECF14A71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24" t="59768" r="67619" b="9344"/>
            <a:stretch/>
          </p:blipFill>
          <p:spPr>
            <a:xfrm>
              <a:off x="5912038" y="4497666"/>
              <a:ext cx="3309883" cy="211720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5DD8246-D2CF-24FE-F1BB-618A0737C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23" t="19456" r="32500" b="9822"/>
          <a:stretch/>
        </p:blipFill>
        <p:spPr>
          <a:xfrm>
            <a:off x="551543" y="1567543"/>
            <a:ext cx="6625332" cy="51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2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02B5-11D0-B0B2-66F5-9BF873BB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3700" b="0" i="0">
                <a:effectLst/>
                <a:latin typeface="Roboto" panose="02000000000000000000" pitchFamily="2" charset="0"/>
              </a:rPr>
              <a:t>insights about the data (EDA)</a:t>
            </a:r>
            <a:br>
              <a:rPr lang="en-GB" sz="3700" b="0" i="0">
                <a:effectLst/>
                <a:latin typeface="Roboto" panose="02000000000000000000" pitchFamily="2" charset="0"/>
              </a:rPr>
            </a:br>
            <a:endParaRPr lang="en-GB" sz="3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1A9A1-A221-504E-A18E-D8D6D7BE0026}"/>
              </a:ext>
            </a:extLst>
          </p:cNvPr>
          <p:cNvSpPr txBox="1"/>
          <p:nvPr/>
        </p:nvSpPr>
        <p:spPr>
          <a:xfrm>
            <a:off x="1" y="2135036"/>
            <a:ext cx="1207588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search for the unique values</a:t>
            </a:r>
            <a:endParaRPr lang="en-GB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Id has unique values (8286)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Elevation has unique values (1580)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Aspect has unique values (361)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Slope has unique values (50)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Horizontal_Distance_To_Hydrology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has unique values (362)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Vertical_Distance_To_Hydrology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has unique values (383)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Horizontal_Distance_To_Roadways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has unique values (2443)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Hillshade_9am has unique values (168)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Hillshade_Noon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has unique values (132)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Hillshade_3pm has unique values (243)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Horizontal_Distance_To_Fire_Points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has unique values (2115)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Wilderness_Area1,Wilderness_Area2 ,Wilderness_Area3 ,Wilderness_Area4 have unique values (2)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12121"/>
                </a:solidFill>
                <a:latin typeface="Courier New" panose="02070309020205020404" pitchFamily="49" charset="0"/>
              </a:rPr>
              <a:t>All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Soil_Type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from 1 to 40 except Soil_Type7 and Soil have unique values (2) Soil_Type7 and Soil have unique values(1)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123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02B5-11D0-B0B2-66F5-9BF873BB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b="0" i="0">
                <a:effectLst/>
              </a:rPr>
              <a:t>insights about the data (EDA)</a:t>
            </a:r>
            <a:br>
              <a:rPr lang="en-US" sz="4600" b="0" i="0">
                <a:effectLst/>
              </a:rPr>
            </a:br>
            <a:endParaRPr lang="en-US" sz="4600"/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147707-F703-ED5B-1FCD-A5C74F68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2" t="26871" r="52460" b="24089"/>
          <a:stretch/>
        </p:blipFill>
        <p:spPr>
          <a:xfrm>
            <a:off x="5768354" y="2053801"/>
            <a:ext cx="6157434" cy="4010881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20C3E89-2ED3-1A17-63AC-025D836B6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0" t="20118" r="46970" b="9403"/>
          <a:stretch/>
        </p:blipFill>
        <p:spPr>
          <a:xfrm>
            <a:off x="261615" y="2010644"/>
            <a:ext cx="5506739" cy="46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6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7AB12-24E2-087E-9B6F-217F8F4A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/>
              <a:t>Flow Chart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E2FE46-283E-E2BB-B4A0-92055869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56" y="0"/>
            <a:ext cx="5225143" cy="667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6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1059</Words>
  <Application>Microsoft Office PowerPoint</Application>
  <PresentationFormat>Widescreen</PresentationFormat>
  <Paragraphs>140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Roboto</vt:lpstr>
      <vt:lpstr>Office Theme</vt:lpstr>
      <vt:lpstr> Forest Cover Type Prediction Project</vt:lpstr>
      <vt:lpstr>outlines</vt:lpstr>
      <vt:lpstr>PowerPoint Presentation</vt:lpstr>
      <vt:lpstr>PowerPoint Presentation</vt:lpstr>
      <vt:lpstr>insights about the data (EDA) </vt:lpstr>
      <vt:lpstr>insights about the data (EDA) </vt:lpstr>
      <vt:lpstr>insights about the data (EDA) </vt:lpstr>
      <vt:lpstr>insights about the data (EDA) </vt:lpstr>
      <vt:lpstr>Flow Chart</vt:lpstr>
      <vt:lpstr>Visualization:</vt:lpstr>
      <vt:lpstr>Complexity of data</vt:lpstr>
      <vt:lpstr>Visualization:(distribution)</vt:lpstr>
      <vt:lpstr>PowerPoint Presentation</vt:lpstr>
      <vt:lpstr>Modelling</vt:lpstr>
      <vt:lpstr>Supervised Learning</vt:lpstr>
      <vt:lpstr>PowerPoint Presentation</vt:lpstr>
      <vt:lpstr>Supervised Learning(Q1)</vt:lpstr>
      <vt:lpstr>PowerPoint Presentation</vt:lpstr>
      <vt:lpstr>Supervised Learning(Q2)</vt:lpstr>
      <vt:lpstr>Features Engineering (Filter)</vt:lpstr>
      <vt:lpstr>Features Engineering (Wrapper)</vt:lpstr>
      <vt:lpstr>PowerPoint Presentation</vt:lpstr>
      <vt:lpstr>Supervised Learning(Q3)</vt:lpstr>
      <vt:lpstr>PowerPoint Presentation</vt:lpstr>
      <vt:lpstr>PowerPoint Presentation</vt:lpstr>
      <vt:lpstr>PowerPoint Presentation</vt:lpstr>
      <vt:lpstr>PKI model Q4</vt:lpstr>
      <vt:lpstr>the purpose of PKI</vt:lpstr>
      <vt:lpstr>What is PKI</vt:lpstr>
      <vt:lpstr>What is PKI</vt:lpstr>
      <vt:lpstr>purpose of PKI method</vt:lpstr>
      <vt:lpstr>implementation of PKI</vt:lpstr>
      <vt:lpstr>Hyperparameter tunning(Q5)</vt:lpstr>
      <vt:lpstr>HOW?</vt:lpstr>
      <vt:lpstr>implementation of hyper parameter tuning</vt:lpstr>
      <vt:lpstr>conclusion</vt:lpstr>
      <vt:lpstr>Hyperparameter tunning For supervised ML models</vt:lpstr>
      <vt:lpstr>Resource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Forest Cover Type Prediction Project</dc:title>
  <dc:creator>Nada Attia</dc:creator>
  <cp:lastModifiedBy>Nada Attia</cp:lastModifiedBy>
  <cp:revision>37</cp:revision>
  <dcterms:created xsi:type="dcterms:W3CDTF">2023-07-31T11:28:37Z</dcterms:created>
  <dcterms:modified xsi:type="dcterms:W3CDTF">2023-08-01T10:40:01Z</dcterms:modified>
</cp:coreProperties>
</file>